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90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70" r:id="rId36"/>
    <p:sldId id="271" r:id="rId37"/>
    <p:sldId id="272" r:id="rId38"/>
    <p:sldId id="273" r:id="rId39"/>
    <p:sldId id="274" r:id="rId40"/>
    <p:sldId id="322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3" r:id="rId72"/>
    <p:sldId id="257" r:id="rId7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236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77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359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0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17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38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39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72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09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06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3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7156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3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75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22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5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63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46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06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7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2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410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9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70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38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58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73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4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83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43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8355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92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95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88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36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355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71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89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19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1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2999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31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51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614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76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46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476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951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37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240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2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0125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93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255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304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579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349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793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6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377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33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5621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473F3-8F98-43FC-9B00-592442E7198C}" type="datetimeFigureOut">
              <a:rPr lang="zh-TW" altLang="en-US" smtClean="0"/>
              <a:t>2019/1/4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6F3EC-5F64-4E89-A4CF-3993EE83D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232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latinLnBrk="1"/>
              <a:t>2019-01-04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73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1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2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5455-9C9E-4B58-A6F6-F6315C12B2A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C06BA-9139-4045-B585-6E7EA1D518E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6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exams comin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396" y="0"/>
            <a:ext cx="6004410" cy="351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exams coming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396" y="3469506"/>
            <a:ext cx="6004410" cy="338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exams coming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1539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4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92653" y="1997967"/>
            <a:ext cx="6984776" cy="1470025"/>
          </a:xfrm>
        </p:spPr>
        <p:txBody>
          <a:bodyPr>
            <a:normAutofit/>
          </a:bodyPr>
          <a:lstStyle/>
          <a:p>
            <a:r>
              <a:rPr lang="en-US" altLang="ko-KR" sz="8000" b="1" dirty="0">
                <a:solidFill>
                  <a:srgbClr val="FFFF00"/>
                </a:solidFill>
              </a:rPr>
              <a:t>spiky</a:t>
            </a:r>
            <a:r>
              <a:rPr lang="en-US" altLang="ko-KR" sz="8000" dirty="0">
                <a:solidFill>
                  <a:srgbClr val="FFFF00"/>
                </a:solidFill>
              </a:rPr>
              <a:t> </a:t>
            </a:r>
            <a:r>
              <a:rPr lang="en-US" altLang="ko-KR" sz="8000" dirty="0"/>
              <a:t>hair</a:t>
            </a:r>
            <a:endParaRPr lang="ko-KR" altLang="en-US" sz="80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57" y="3615436"/>
            <a:ext cx="2251036" cy="32425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79" y="3699700"/>
            <a:ext cx="4148680" cy="312746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339" y="0"/>
            <a:ext cx="3118574" cy="311857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5" y="365444"/>
            <a:ext cx="2607404" cy="3067534"/>
          </a:xfrm>
          <a:prstGeom prst="rect">
            <a:avLst/>
          </a:prstGeom>
        </p:spPr>
      </p:pic>
      <p:sp>
        <p:nvSpPr>
          <p:cNvPr id="8" name="자유형 7"/>
          <p:cNvSpPr/>
          <p:nvPr/>
        </p:nvSpPr>
        <p:spPr>
          <a:xfrm>
            <a:off x="4117298" y="659568"/>
            <a:ext cx="3972394" cy="1723869"/>
          </a:xfrm>
          <a:custGeom>
            <a:avLst/>
            <a:gdLst>
              <a:gd name="connsiteX0" fmla="*/ 0 w 3972394"/>
              <a:gd name="connsiteY0" fmla="*/ 1139253 h 1723869"/>
              <a:gd name="connsiteX1" fmla="*/ 14991 w 3972394"/>
              <a:gd name="connsiteY1" fmla="*/ 749508 h 1723869"/>
              <a:gd name="connsiteX2" fmla="*/ 29981 w 3972394"/>
              <a:gd name="connsiteY2" fmla="*/ 524656 h 1723869"/>
              <a:gd name="connsiteX3" fmla="*/ 44971 w 3972394"/>
              <a:gd name="connsiteY3" fmla="*/ 44971 h 1723869"/>
              <a:gd name="connsiteX4" fmla="*/ 149902 w 3972394"/>
              <a:gd name="connsiteY4" fmla="*/ 164892 h 1723869"/>
              <a:gd name="connsiteX5" fmla="*/ 284813 w 3972394"/>
              <a:gd name="connsiteY5" fmla="*/ 299803 h 1723869"/>
              <a:gd name="connsiteX6" fmla="*/ 329784 w 3972394"/>
              <a:gd name="connsiteY6" fmla="*/ 374754 h 1723869"/>
              <a:gd name="connsiteX7" fmla="*/ 494676 w 3972394"/>
              <a:gd name="connsiteY7" fmla="*/ 524656 h 1723869"/>
              <a:gd name="connsiteX8" fmla="*/ 539646 w 3972394"/>
              <a:gd name="connsiteY8" fmla="*/ 584617 h 1723869"/>
              <a:gd name="connsiteX9" fmla="*/ 614597 w 3972394"/>
              <a:gd name="connsiteY9" fmla="*/ 644577 h 1723869"/>
              <a:gd name="connsiteX10" fmla="*/ 794479 w 3972394"/>
              <a:gd name="connsiteY10" fmla="*/ 854440 h 1723869"/>
              <a:gd name="connsiteX11" fmla="*/ 854440 w 3972394"/>
              <a:gd name="connsiteY11" fmla="*/ 914400 h 1723869"/>
              <a:gd name="connsiteX12" fmla="*/ 974361 w 3972394"/>
              <a:gd name="connsiteY12" fmla="*/ 1064302 h 1723869"/>
              <a:gd name="connsiteX13" fmla="*/ 1049312 w 3972394"/>
              <a:gd name="connsiteY13" fmla="*/ 1199213 h 1723869"/>
              <a:gd name="connsiteX14" fmla="*/ 1109272 w 3972394"/>
              <a:gd name="connsiteY14" fmla="*/ 1244184 h 1723869"/>
              <a:gd name="connsiteX15" fmla="*/ 1154243 w 3972394"/>
              <a:gd name="connsiteY15" fmla="*/ 1319135 h 1723869"/>
              <a:gd name="connsiteX16" fmla="*/ 1214204 w 3972394"/>
              <a:gd name="connsiteY16" fmla="*/ 1409076 h 1723869"/>
              <a:gd name="connsiteX17" fmla="*/ 1244184 w 3972394"/>
              <a:gd name="connsiteY17" fmla="*/ 1154243 h 1723869"/>
              <a:gd name="connsiteX18" fmla="*/ 1259174 w 3972394"/>
              <a:gd name="connsiteY18" fmla="*/ 1019331 h 1723869"/>
              <a:gd name="connsiteX19" fmla="*/ 1274164 w 3972394"/>
              <a:gd name="connsiteY19" fmla="*/ 959371 h 1723869"/>
              <a:gd name="connsiteX20" fmla="*/ 1289154 w 3972394"/>
              <a:gd name="connsiteY20" fmla="*/ 869430 h 1723869"/>
              <a:gd name="connsiteX21" fmla="*/ 1319135 w 3972394"/>
              <a:gd name="connsiteY21" fmla="*/ 734518 h 1723869"/>
              <a:gd name="connsiteX22" fmla="*/ 1334125 w 3972394"/>
              <a:gd name="connsiteY22" fmla="*/ 644577 h 1723869"/>
              <a:gd name="connsiteX23" fmla="*/ 1364105 w 3972394"/>
              <a:gd name="connsiteY23" fmla="*/ 119922 h 1723869"/>
              <a:gd name="connsiteX24" fmla="*/ 1409076 w 3972394"/>
              <a:gd name="connsiteY24" fmla="*/ 0 h 1723869"/>
              <a:gd name="connsiteX25" fmla="*/ 1469036 w 3972394"/>
              <a:gd name="connsiteY25" fmla="*/ 149902 h 1723869"/>
              <a:gd name="connsiteX26" fmla="*/ 1528997 w 3972394"/>
              <a:gd name="connsiteY26" fmla="*/ 254833 h 1723869"/>
              <a:gd name="connsiteX27" fmla="*/ 1558977 w 3972394"/>
              <a:gd name="connsiteY27" fmla="*/ 374754 h 1723869"/>
              <a:gd name="connsiteX28" fmla="*/ 1588958 w 3972394"/>
              <a:gd name="connsiteY28" fmla="*/ 434715 h 1723869"/>
              <a:gd name="connsiteX29" fmla="*/ 1663909 w 3972394"/>
              <a:gd name="connsiteY29" fmla="*/ 629587 h 1723869"/>
              <a:gd name="connsiteX30" fmla="*/ 1678899 w 3972394"/>
              <a:gd name="connsiteY30" fmla="*/ 674558 h 1723869"/>
              <a:gd name="connsiteX31" fmla="*/ 1708879 w 3972394"/>
              <a:gd name="connsiteY31" fmla="*/ 734518 h 1723869"/>
              <a:gd name="connsiteX32" fmla="*/ 1738859 w 3972394"/>
              <a:gd name="connsiteY32" fmla="*/ 869430 h 1723869"/>
              <a:gd name="connsiteX33" fmla="*/ 1783830 w 3972394"/>
              <a:gd name="connsiteY33" fmla="*/ 1019331 h 1723869"/>
              <a:gd name="connsiteX34" fmla="*/ 1858781 w 3972394"/>
              <a:gd name="connsiteY34" fmla="*/ 1094282 h 1723869"/>
              <a:gd name="connsiteX35" fmla="*/ 1873771 w 3972394"/>
              <a:gd name="connsiteY35" fmla="*/ 1169233 h 1723869"/>
              <a:gd name="connsiteX36" fmla="*/ 1933732 w 3972394"/>
              <a:gd name="connsiteY36" fmla="*/ 1244184 h 1723869"/>
              <a:gd name="connsiteX37" fmla="*/ 1948722 w 3972394"/>
              <a:gd name="connsiteY37" fmla="*/ 1169233 h 1723869"/>
              <a:gd name="connsiteX38" fmla="*/ 2008682 w 3972394"/>
              <a:gd name="connsiteY38" fmla="*/ 1034322 h 1723869"/>
              <a:gd name="connsiteX39" fmla="*/ 2053653 w 3972394"/>
              <a:gd name="connsiteY39" fmla="*/ 974361 h 1723869"/>
              <a:gd name="connsiteX40" fmla="*/ 2068643 w 3972394"/>
              <a:gd name="connsiteY40" fmla="*/ 899410 h 1723869"/>
              <a:gd name="connsiteX41" fmla="*/ 2113613 w 3972394"/>
              <a:gd name="connsiteY41" fmla="*/ 824459 h 1723869"/>
              <a:gd name="connsiteX42" fmla="*/ 2143594 w 3972394"/>
              <a:gd name="connsiteY42" fmla="*/ 764499 h 1723869"/>
              <a:gd name="connsiteX43" fmla="*/ 2188564 w 3972394"/>
              <a:gd name="connsiteY43" fmla="*/ 689548 h 1723869"/>
              <a:gd name="connsiteX44" fmla="*/ 2233535 w 3972394"/>
              <a:gd name="connsiteY44" fmla="*/ 569626 h 1723869"/>
              <a:gd name="connsiteX45" fmla="*/ 2278505 w 3972394"/>
              <a:gd name="connsiteY45" fmla="*/ 479685 h 1723869"/>
              <a:gd name="connsiteX46" fmla="*/ 2308486 w 3972394"/>
              <a:gd name="connsiteY46" fmla="*/ 434715 h 1723869"/>
              <a:gd name="connsiteX47" fmla="*/ 2338466 w 3972394"/>
              <a:gd name="connsiteY47" fmla="*/ 359764 h 1723869"/>
              <a:gd name="connsiteX48" fmla="*/ 2368446 w 3972394"/>
              <a:gd name="connsiteY48" fmla="*/ 299803 h 1723869"/>
              <a:gd name="connsiteX49" fmla="*/ 2443397 w 3972394"/>
              <a:gd name="connsiteY49" fmla="*/ 104931 h 1723869"/>
              <a:gd name="connsiteX50" fmla="*/ 2473377 w 3972394"/>
              <a:gd name="connsiteY50" fmla="*/ 134912 h 1723869"/>
              <a:gd name="connsiteX51" fmla="*/ 2488368 w 3972394"/>
              <a:gd name="connsiteY51" fmla="*/ 224853 h 1723869"/>
              <a:gd name="connsiteX52" fmla="*/ 2503358 w 3972394"/>
              <a:gd name="connsiteY52" fmla="*/ 269823 h 1723869"/>
              <a:gd name="connsiteX53" fmla="*/ 2518348 w 3972394"/>
              <a:gd name="connsiteY53" fmla="*/ 404735 h 1723869"/>
              <a:gd name="connsiteX54" fmla="*/ 2548328 w 3972394"/>
              <a:gd name="connsiteY54" fmla="*/ 494676 h 1723869"/>
              <a:gd name="connsiteX55" fmla="*/ 2593299 w 3972394"/>
              <a:gd name="connsiteY55" fmla="*/ 629587 h 1723869"/>
              <a:gd name="connsiteX56" fmla="*/ 2623279 w 3972394"/>
              <a:gd name="connsiteY56" fmla="*/ 719528 h 1723869"/>
              <a:gd name="connsiteX57" fmla="*/ 2653259 w 3972394"/>
              <a:gd name="connsiteY57" fmla="*/ 779489 h 1723869"/>
              <a:gd name="connsiteX58" fmla="*/ 2683240 w 3972394"/>
              <a:gd name="connsiteY58" fmla="*/ 869430 h 1723869"/>
              <a:gd name="connsiteX59" fmla="*/ 2728210 w 3972394"/>
              <a:gd name="connsiteY59" fmla="*/ 944381 h 1723869"/>
              <a:gd name="connsiteX60" fmla="*/ 2758191 w 3972394"/>
              <a:gd name="connsiteY60" fmla="*/ 1034322 h 1723869"/>
              <a:gd name="connsiteX61" fmla="*/ 2803161 w 3972394"/>
              <a:gd name="connsiteY61" fmla="*/ 1124263 h 1723869"/>
              <a:gd name="connsiteX62" fmla="*/ 2833141 w 3972394"/>
              <a:gd name="connsiteY62" fmla="*/ 1199213 h 1723869"/>
              <a:gd name="connsiteX63" fmla="*/ 2848132 w 3972394"/>
              <a:gd name="connsiteY63" fmla="*/ 1289154 h 1723869"/>
              <a:gd name="connsiteX64" fmla="*/ 2878112 w 3972394"/>
              <a:gd name="connsiteY64" fmla="*/ 1349115 h 1723869"/>
              <a:gd name="connsiteX65" fmla="*/ 2908092 w 3972394"/>
              <a:gd name="connsiteY65" fmla="*/ 1424066 h 1723869"/>
              <a:gd name="connsiteX66" fmla="*/ 2938072 w 3972394"/>
              <a:gd name="connsiteY66" fmla="*/ 1484026 h 1723869"/>
              <a:gd name="connsiteX67" fmla="*/ 2983043 w 3972394"/>
              <a:gd name="connsiteY67" fmla="*/ 1573967 h 1723869"/>
              <a:gd name="connsiteX68" fmla="*/ 3013023 w 3972394"/>
              <a:gd name="connsiteY68" fmla="*/ 1469036 h 1723869"/>
              <a:gd name="connsiteX69" fmla="*/ 3043004 w 3972394"/>
              <a:gd name="connsiteY69" fmla="*/ 1424066 h 1723869"/>
              <a:gd name="connsiteX70" fmla="*/ 3087974 w 3972394"/>
              <a:gd name="connsiteY70" fmla="*/ 1319135 h 1723869"/>
              <a:gd name="connsiteX71" fmla="*/ 3132945 w 3972394"/>
              <a:gd name="connsiteY71" fmla="*/ 1274164 h 1723869"/>
              <a:gd name="connsiteX72" fmla="*/ 3207895 w 3972394"/>
              <a:gd name="connsiteY72" fmla="*/ 1094282 h 1723869"/>
              <a:gd name="connsiteX73" fmla="*/ 3267856 w 3972394"/>
              <a:gd name="connsiteY73" fmla="*/ 944381 h 1723869"/>
              <a:gd name="connsiteX74" fmla="*/ 3312827 w 3972394"/>
              <a:gd name="connsiteY74" fmla="*/ 704538 h 1723869"/>
              <a:gd name="connsiteX75" fmla="*/ 3327817 w 3972394"/>
              <a:gd name="connsiteY75" fmla="*/ 554636 h 1723869"/>
              <a:gd name="connsiteX76" fmla="*/ 3357797 w 3972394"/>
              <a:gd name="connsiteY76" fmla="*/ 464695 h 1723869"/>
              <a:gd name="connsiteX77" fmla="*/ 3387777 w 3972394"/>
              <a:gd name="connsiteY77" fmla="*/ 269823 h 1723869"/>
              <a:gd name="connsiteX78" fmla="*/ 3432748 w 3972394"/>
              <a:gd name="connsiteY78" fmla="*/ 104931 h 1723869"/>
              <a:gd name="connsiteX79" fmla="*/ 3462728 w 3972394"/>
              <a:gd name="connsiteY79" fmla="*/ 164892 h 1723869"/>
              <a:gd name="connsiteX80" fmla="*/ 3507699 w 3972394"/>
              <a:gd name="connsiteY80" fmla="*/ 314794 h 1723869"/>
              <a:gd name="connsiteX81" fmla="*/ 3522689 w 3972394"/>
              <a:gd name="connsiteY81" fmla="*/ 389744 h 1723869"/>
              <a:gd name="connsiteX82" fmla="*/ 3537679 w 3972394"/>
              <a:gd name="connsiteY82" fmla="*/ 449705 h 1723869"/>
              <a:gd name="connsiteX83" fmla="*/ 3552669 w 3972394"/>
              <a:gd name="connsiteY83" fmla="*/ 539646 h 1723869"/>
              <a:gd name="connsiteX84" fmla="*/ 3612630 w 3972394"/>
              <a:gd name="connsiteY84" fmla="*/ 719528 h 1723869"/>
              <a:gd name="connsiteX85" fmla="*/ 3657600 w 3972394"/>
              <a:gd name="connsiteY85" fmla="*/ 899410 h 1723869"/>
              <a:gd name="connsiteX86" fmla="*/ 3672591 w 3972394"/>
              <a:gd name="connsiteY86" fmla="*/ 1004341 h 1723869"/>
              <a:gd name="connsiteX87" fmla="*/ 3702571 w 3972394"/>
              <a:gd name="connsiteY87" fmla="*/ 1094282 h 1723869"/>
              <a:gd name="connsiteX88" fmla="*/ 3717561 w 3972394"/>
              <a:gd name="connsiteY88" fmla="*/ 1169233 h 1723869"/>
              <a:gd name="connsiteX89" fmla="*/ 3807502 w 3972394"/>
              <a:gd name="connsiteY89" fmla="*/ 1424066 h 1723869"/>
              <a:gd name="connsiteX90" fmla="*/ 3837482 w 3972394"/>
              <a:gd name="connsiteY90" fmla="*/ 1484026 h 1723869"/>
              <a:gd name="connsiteX91" fmla="*/ 3882453 w 3972394"/>
              <a:gd name="connsiteY91" fmla="*/ 1543987 h 1723869"/>
              <a:gd name="connsiteX92" fmla="*/ 3927423 w 3972394"/>
              <a:gd name="connsiteY92" fmla="*/ 1648918 h 1723869"/>
              <a:gd name="connsiteX93" fmla="*/ 3972394 w 3972394"/>
              <a:gd name="connsiteY93" fmla="*/ 1723869 h 172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972394" h="1723869">
                <a:moveTo>
                  <a:pt x="0" y="1139253"/>
                </a:moveTo>
                <a:cubicBezTo>
                  <a:pt x="4997" y="1009338"/>
                  <a:pt x="8656" y="879365"/>
                  <a:pt x="14991" y="749508"/>
                </a:cubicBezTo>
                <a:cubicBezTo>
                  <a:pt x="18651" y="674480"/>
                  <a:pt x="26787" y="599705"/>
                  <a:pt x="29981" y="524656"/>
                </a:cubicBezTo>
                <a:cubicBezTo>
                  <a:pt x="36782" y="364828"/>
                  <a:pt x="39974" y="204866"/>
                  <a:pt x="44971" y="44971"/>
                </a:cubicBezTo>
                <a:cubicBezTo>
                  <a:pt x="148067" y="182432"/>
                  <a:pt x="25700" y="25165"/>
                  <a:pt x="149902" y="164892"/>
                </a:cubicBezTo>
                <a:cubicBezTo>
                  <a:pt x="260599" y="289425"/>
                  <a:pt x="154131" y="195257"/>
                  <a:pt x="284813" y="299803"/>
                </a:cubicBezTo>
                <a:cubicBezTo>
                  <a:pt x="299803" y="324787"/>
                  <a:pt x="311896" y="351756"/>
                  <a:pt x="329784" y="374754"/>
                </a:cubicBezTo>
                <a:cubicBezTo>
                  <a:pt x="368560" y="424609"/>
                  <a:pt x="455900" y="485880"/>
                  <a:pt x="494676" y="524656"/>
                </a:cubicBezTo>
                <a:cubicBezTo>
                  <a:pt x="512342" y="542322"/>
                  <a:pt x="521980" y="566951"/>
                  <a:pt x="539646" y="584617"/>
                </a:cubicBezTo>
                <a:cubicBezTo>
                  <a:pt x="562270" y="607241"/>
                  <a:pt x="590684" y="623321"/>
                  <a:pt x="614597" y="644577"/>
                </a:cubicBezTo>
                <a:cubicBezTo>
                  <a:pt x="751345" y="766130"/>
                  <a:pt x="585500" y="645464"/>
                  <a:pt x="794479" y="854440"/>
                </a:cubicBezTo>
                <a:cubicBezTo>
                  <a:pt x="814466" y="874427"/>
                  <a:pt x="836045" y="892939"/>
                  <a:pt x="854440" y="914400"/>
                </a:cubicBezTo>
                <a:cubicBezTo>
                  <a:pt x="896084" y="962984"/>
                  <a:pt x="974361" y="1064302"/>
                  <a:pt x="974361" y="1064302"/>
                </a:cubicBezTo>
                <a:cubicBezTo>
                  <a:pt x="998994" y="1125884"/>
                  <a:pt x="1001776" y="1151677"/>
                  <a:pt x="1049312" y="1199213"/>
                </a:cubicBezTo>
                <a:cubicBezTo>
                  <a:pt x="1066978" y="1216879"/>
                  <a:pt x="1089285" y="1229194"/>
                  <a:pt x="1109272" y="1244184"/>
                </a:cubicBezTo>
                <a:cubicBezTo>
                  <a:pt x="1144071" y="1348573"/>
                  <a:pt x="1099371" y="1236826"/>
                  <a:pt x="1154243" y="1319135"/>
                </a:cubicBezTo>
                <a:cubicBezTo>
                  <a:pt x="1226842" y="1428034"/>
                  <a:pt x="1145464" y="1340336"/>
                  <a:pt x="1214204" y="1409076"/>
                </a:cubicBezTo>
                <a:cubicBezTo>
                  <a:pt x="1252439" y="1294368"/>
                  <a:pt x="1223328" y="1394086"/>
                  <a:pt x="1244184" y="1154243"/>
                </a:cubicBezTo>
                <a:cubicBezTo>
                  <a:pt x="1248104" y="1109166"/>
                  <a:pt x="1252294" y="1064052"/>
                  <a:pt x="1259174" y="1019331"/>
                </a:cubicBezTo>
                <a:cubicBezTo>
                  <a:pt x="1262307" y="998969"/>
                  <a:pt x="1270124" y="979573"/>
                  <a:pt x="1274164" y="959371"/>
                </a:cubicBezTo>
                <a:cubicBezTo>
                  <a:pt x="1280125" y="929567"/>
                  <a:pt x="1283717" y="899334"/>
                  <a:pt x="1289154" y="869430"/>
                </a:cubicBezTo>
                <a:cubicBezTo>
                  <a:pt x="1341521" y="581420"/>
                  <a:pt x="1271011" y="975142"/>
                  <a:pt x="1319135" y="734518"/>
                </a:cubicBezTo>
                <a:cubicBezTo>
                  <a:pt x="1325096" y="704714"/>
                  <a:pt x="1329128" y="674557"/>
                  <a:pt x="1334125" y="644577"/>
                </a:cubicBezTo>
                <a:cubicBezTo>
                  <a:pt x="1338203" y="542634"/>
                  <a:pt x="1341865" y="264486"/>
                  <a:pt x="1364105" y="119922"/>
                </a:cubicBezTo>
                <a:cubicBezTo>
                  <a:pt x="1367043" y="100825"/>
                  <a:pt x="1408240" y="2089"/>
                  <a:pt x="1409076" y="0"/>
                </a:cubicBezTo>
                <a:cubicBezTo>
                  <a:pt x="1433644" y="73704"/>
                  <a:pt x="1433747" y="88147"/>
                  <a:pt x="1469036" y="149902"/>
                </a:cubicBezTo>
                <a:cubicBezTo>
                  <a:pt x="1495357" y="195963"/>
                  <a:pt x="1510875" y="200466"/>
                  <a:pt x="1528997" y="254833"/>
                </a:cubicBezTo>
                <a:cubicBezTo>
                  <a:pt x="1542027" y="293922"/>
                  <a:pt x="1545947" y="335665"/>
                  <a:pt x="1558977" y="374754"/>
                </a:cubicBezTo>
                <a:cubicBezTo>
                  <a:pt x="1566044" y="395953"/>
                  <a:pt x="1580450" y="414052"/>
                  <a:pt x="1588958" y="434715"/>
                </a:cubicBezTo>
                <a:cubicBezTo>
                  <a:pt x="1615457" y="499069"/>
                  <a:pt x="1641901" y="563562"/>
                  <a:pt x="1663909" y="629587"/>
                </a:cubicBezTo>
                <a:cubicBezTo>
                  <a:pt x="1668906" y="644577"/>
                  <a:pt x="1672675" y="660034"/>
                  <a:pt x="1678899" y="674558"/>
                </a:cubicBezTo>
                <a:cubicBezTo>
                  <a:pt x="1687701" y="695097"/>
                  <a:pt x="1698886" y="714531"/>
                  <a:pt x="1708879" y="734518"/>
                </a:cubicBezTo>
                <a:cubicBezTo>
                  <a:pt x="1754074" y="960494"/>
                  <a:pt x="1696533" y="678967"/>
                  <a:pt x="1738859" y="869430"/>
                </a:cubicBezTo>
                <a:cubicBezTo>
                  <a:pt x="1749397" y="916851"/>
                  <a:pt x="1754664" y="977665"/>
                  <a:pt x="1783830" y="1019331"/>
                </a:cubicBezTo>
                <a:cubicBezTo>
                  <a:pt x="1804092" y="1048276"/>
                  <a:pt x="1858781" y="1094282"/>
                  <a:pt x="1858781" y="1094282"/>
                </a:cubicBezTo>
                <a:cubicBezTo>
                  <a:pt x="1863778" y="1119266"/>
                  <a:pt x="1864825" y="1145377"/>
                  <a:pt x="1873771" y="1169233"/>
                </a:cubicBezTo>
                <a:cubicBezTo>
                  <a:pt x="1885117" y="1199489"/>
                  <a:pt x="1911780" y="1222232"/>
                  <a:pt x="1933732" y="1244184"/>
                </a:cubicBezTo>
                <a:cubicBezTo>
                  <a:pt x="1938729" y="1219200"/>
                  <a:pt x="1941401" y="1193637"/>
                  <a:pt x="1948722" y="1169233"/>
                </a:cubicBezTo>
                <a:cubicBezTo>
                  <a:pt x="1956923" y="1141896"/>
                  <a:pt x="1991646" y="1061579"/>
                  <a:pt x="2008682" y="1034322"/>
                </a:cubicBezTo>
                <a:cubicBezTo>
                  <a:pt x="2021923" y="1013136"/>
                  <a:pt x="2038663" y="994348"/>
                  <a:pt x="2053653" y="974361"/>
                </a:cubicBezTo>
                <a:cubicBezTo>
                  <a:pt x="2058650" y="949377"/>
                  <a:pt x="2059181" y="923066"/>
                  <a:pt x="2068643" y="899410"/>
                </a:cubicBezTo>
                <a:cubicBezTo>
                  <a:pt x="2079464" y="872358"/>
                  <a:pt x="2099463" y="849928"/>
                  <a:pt x="2113613" y="824459"/>
                </a:cubicBezTo>
                <a:cubicBezTo>
                  <a:pt x="2124465" y="804925"/>
                  <a:pt x="2132742" y="784033"/>
                  <a:pt x="2143594" y="764499"/>
                </a:cubicBezTo>
                <a:cubicBezTo>
                  <a:pt x="2157744" y="739030"/>
                  <a:pt x="2175534" y="715608"/>
                  <a:pt x="2188564" y="689548"/>
                </a:cubicBezTo>
                <a:cubicBezTo>
                  <a:pt x="2272772" y="521132"/>
                  <a:pt x="2181639" y="686394"/>
                  <a:pt x="2233535" y="569626"/>
                </a:cubicBezTo>
                <a:cubicBezTo>
                  <a:pt x="2247148" y="538996"/>
                  <a:pt x="2262227" y="508986"/>
                  <a:pt x="2278505" y="479685"/>
                </a:cubicBezTo>
                <a:cubicBezTo>
                  <a:pt x="2287254" y="463936"/>
                  <a:pt x="2300429" y="450829"/>
                  <a:pt x="2308486" y="434715"/>
                </a:cubicBezTo>
                <a:cubicBezTo>
                  <a:pt x="2320520" y="410648"/>
                  <a:pt x="2327538" y="384353"/>
                  <a:pt x="2338466" y="359764"/>
                </a:cubicBezTo>
                <a:cubicBezTo>
                  <a:pt x="2347541" y="339344"/>
                  <a:pt x="2359643" y="320342"/>
                  <a:pt x="2368446" y="299803"/>
                </a:cubicBezTo>
                <a:cubicBezTo>
                  <a:pt x="2417822" y="184593"/>
                  <a:pt x="2416220" y="186463"/>
                  <a:pt x="2443397" y="104931"/>
                </a:cubicBezTo>
                <a:cubicBezTo>
                  <a:pt x="2453390" y="114925"/>
                  <a:pt x="2468415" y="121679"/>
                  <a:pt x="2473377" y="134912"/>
                </a:cubicBezTo>
                <a:cubicBezTo>
                  <a:pt x="2484049" y="163371"/>
                  <a:pt x="2481774" y="195183"/>
                  <a:pt x="2488368" y="224853"/>
                </a:cubicBezTo>
                <a:cubicBezTo>
                  <a:pt x="2491796" y="240278"/>
                  <a:pt x="2498361" y="254833"/>
                  <a:pt x="2503358" y="269823"/>
                </a:cubicBezTo>
                <a:cubicBezTo>
                  <a:pt x="2508355" y="314794"/>
                  <a:pt x="2509474" y="360366"/>
                  <a:pt x="2518348" y="404735"/>
                </a:cubicBezTo>
                <a:cubicBezTo>
                  <a:pt x="2524546" y="435723"/>
                  <a:pt x="2539247" y="464407"/>
                  <a:pt x="2548328" y="494676"/>
                </a:cubicBezTo>
                <a:cubicBezTo>
                  <a:pt x="2606781" y="689521"/>
                  <a:pt x="2507423" y="393428"/>
                  <a:pt x="2593299" y="629587"/>
                </a:cubicBezTo>
                <a:cubicBezTo>
                  <a:pt x="2604099" y="659286"/>
                  <a:pt x="2611542" y="690186"/>
                  <a:pt x="2623279" y="719528"/>
                </a:cubicBezTo>
                <a:cubicBezTo>
                  <a:pt x="2631578" y="740276"/>
                  <a:pt x="2644960" y="758741"/>
                  <a:pt x="2653259" y="779489"/>
                </a:cubicBezTo>
                <a:cubicBezTo>
                  <a:pt x="2664996" y="808831"/>
                  <a:pt x="2670163" y="840660"/>
                  <a:pt x="2683240" y="869430"/>
                </a:cubicBezTo>
                <a:cubicBezTo>
                  <a:pt x="2695296" y="895954"/>
                  <a:pt x="2716154" y="917857"/>
                  <a:pt x="2728210" y="944381"/>
                </a:cubicBezTo>
                <a:cubicBezTo>
                  <a:pt x="2741287" y="973151"/>
                  <a:pt x="2746036" y="1005151"/>
                  <a:pt x="2758191" y="1034322"/>
                </a:cubicBezTo>
                <a:cubicBezTo>
                  <a:pt x="2771083" y="1065263"/>
                  <a:pt x="2789291" y="1093748"/>
                  <a:pt x="2803161" y="1124263"/>
                </a:cubicBezTo>
                <a:cubicBezTo>
                  <a:pt x="2814296" y="1148759"/>
                  <a:pt x="2823148" y="1174230"/>
                  <a:pt x="2833141" y="1199213"/>
                </a:cubicBezTo>
                <a:cubicBezTo>
                  <a:pt x="2838138" y="1229193"/>
                  <a:pt x="2839398" y="1260042"/>
                  <a:pt x="2848132" y="1289154"/>
                </a:cubicBezTo>
                <a:cubicBezTo>
                  <a:pt x="2854553" y="1310558"/>
                  <a:pt x="2869037" y="1328695"/>
                  <a:pt x="2878112" y="1349115"/>
                </a:cubicBezTo>
                <a:cubicBezTo>
                  <a:pt x="2889040" y="1373704"/>
                  <a:pt x="2897164" y="1399477"/>
                  <a:pt x="2908092" y="1424066"/>
                </a:cubicBezTo>
                <a:cubicBezTo>
                  <a:pt x="2917167" y="1444486"/>
                  <a:pt x="2929269" y="1463487"/>
                  <a:pt x="2938072" y="1484026"/>
                </a:cubicBezTo>
                <a:cubicBezTo>
                  <a:pt x="2975309" y="1570911"/>
                  <a:pt x="2925430" y="1487548"/>
                  <a:pt x="2983043" y="1573967"/>
                </a:cubicBezTo>
                <a:cubicBezTo>
                  <a:pt x="2987845" y="1554758"/>
                  <a:pt x="3002271" y="1490539"/>
                  <a:pt x="3013023" y="1469036"/>
                </a:cubicBezTo>
                <a:cubicBezTo>
                  <a:pt x="3021080" y="1452922"/>
                  <a:pt x="3033010" y="1439056"/>
                  <a:pt x="3043004" y="1424066"/>
                </a:cubicBezTo>
                <a:cubicBezTo>
                  <a:pt x="3055237" y="1387366"/>
                  <a:pt x="3064819" y="1351551"/>
                  <a:pt x="3087974" y="1319135"/>
                </a:cubicBezTo>
                <a:cubicBezTo>
                  <a:pt x="3100296" y="1301884"/>
                  <a:pt x="3117955" y="1289154"/>
                  <a:pt x="3132945" y="1274164"/>
                </a:cubicBezTo>
                <a:cubicBezTo>
                  <a:pt x="3169402" y="1128334"/>
                  <a:pt x="3115667" y="1324850"/>
                  <a:pt x="3207895" y="1094282"/>
                </a:cubicBezTo>
                <a:lnTo>
                  <a:pt x="3267856" y="944381"/>
                </a:lnTo>
                <a:cubicBezTo>
                  <a:pt x="3301223" y="744177"/>
                  <a:pt x="3283092" y="823472"/>
                  <a:pt x="3312827" y="704538"/>
                </a:cubicBezTo>
                <a:cubicBezTo>
                  <a:pt x="3317824" y="654571"/>
                  <a:pt x="3318563" y="603992"/>
                  <a:pt x="3327817" y="554636"/>
                </a:cubicBezTo>
                <a:cubicBezTo>
                  <a:pt x="3333641" y="523575"/>
                  <a:pt x="3357797" y="464695"/>
                  <a:pt x="3357797" y="464695"/>
                </a:cubicBezTo>
                <a:cubicBezTo>
                  <a:pt x="3363269" y="426391"/>
                  <a:pt x="3378864" y="311417"/>
                  <a:pt x="3387777" y="269823"/>
                </a:cubicBezTo>
                <a:cubicBezTo>
                  <a:pt x="3408063" y="175155"/>
                  <a:pt x="3409916" y="173429"/>
                  <a:pt x="3432748" y="104931"/>
                </a:cubicBezTo>
                <a:cubicBezTo>
                  <a:pt x="3442741" y="124918"/>
                  <a:pt x="3454429" y="144144"/>
                  <a:pt x="3462728" y="164892"/>
                </a:cubicBezTo>
                <a:cubicBezTo>
                  <a:pt x="3481414" y="211608"/>
                  <a:pt x="3496655" y="265095"/>
                  <a:pt x="3507699" y="314794"/>
                </a:cubicBezTo>
                <a:cubicBezTo>
                  <a:pt x="3513226" y="339665"/>
                  <a:pt x="3517162" y="364873"/>
                  <a:pt x="3522689" y="389744"/>
                </a:cubicBezTo>
                <a:cubicBezTo>
                  <a:pt x="3527158" y="409856"/>
                  <a:pt x="3533639" y="429503"/>
                  <a:pt x="3537679" y="449705"/>
                </a:cubicBezTo>
                <a:cubicBezTo>
                  <a:pt x="3543640" y="479509"/>
                  <a:pt x="3544534" y="510361"/>
                  <a:pt x="3552669" y="539646"/>
                </a:cubicBezTo>
                <a:cubicBezTo>
                  <a:pt x="3569585" y="600544"/>
                  <a:pt x="3592643" y="659567"/>
                  <a:pt x="3612630" y="719528"/>
                </a:cubicBezTo>
                <a:cubicBezTo>
                  <a:pt x="3663273" y="1023391"/>
                  <a:pt x="3586340" y="590620"/>
                  <a:pt x="3657600" y="899410"/>
                </a:cubicBezTo>
                <a:cubicBezTo>
                  <a:pt x="3665545" y="933837"/>
                  <a:pt x="3664646" y="969914"/>
                  <a:pt x="3672591" y="1004341"/>
                </a:cubicBezTo>
                <a:cubicBezTo>
                  <a:pt x="3679697" y="1035134"/>
                  <a:pt x="3694256" y="1063793"/>
                  <a:pt x="3702571" y="1094282"/>
                </a:cubicBezTo>
                <a:cubicBezTo>
                  <a:pt x="3709275" y="1118863"/>
                  <a:pt x="3710372" y="1144790"/>
                  <a:pt x="3717561" y="1169233"/>
                </a:cubicBezTo>
                <a:cubicBezTo>
                  <a:pt x="3734917" y="1228245"/>
                  <a:pt x="3775810" y="1352758"/>
                  <a:pt x="3807502" y="1424066"/>
                </a:cubicBezTo>
                <a:cubicBezTo>
                  <a:pt x="3816577" y="1444486"/>
                  <a:pt x="3825639" y="1465077"/>
                  <a:pt x="3837482" y="1484026"/>
                </a:cubicBezTo>
                <a:cubicBezTo>
                  <a:pt x="3850723" y="1505212"/>
                  <a:pt x="3867463" y="1524000"/>
                  <a:pt x="3882453" y="1543987"/>
                </a:cubicBezTo>
                <a:cubicBezTo>
                  <a:pt x="3899270" y="1594439"/>
                  <a:pt x="3897786" y="1597053"/>
                  <a:pt x="3927423" y="1648918"/>
                </a:cubicBezTo>
                <a:cubicBezTo>
                  <a:pt x="3999779" y="1775540"/>
                  <a:pt x="3926911" y="1632903"/>
                  <a:pt x="3972394" y="172386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84" y="3615435"/>
            <a:ext cx="2333405" cy="32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8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64252" y="133223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sz="8900" b="1" dirty="0">
                <a:solidFill>
                  <a:srgbClr val="FFFF00"/>
                </a:solidFill>
              </a:rPr>
              <a:t>wavy </a:t>
            </a:r>
            <a:r>
              <a:rPr lang="en-US" altLang="ko-KR" sz="8900" dirty="0"/>
              <a:t>hair</a:t>
            </a:r>
            <a:endParaRPr lang="ko-KR" altLang="en-US" sz="8000" dirty="0"/>
          </a:p>
        </p:txBody>
      </p:sp>
      <p:sp>
        <p:nvSpPr>
          <p:cNvPr id="7" name="자유형 6"/>
          <p:cNvSpPr/>
          <p:nvPr/>
        </p:nvSpPr>
        <p:spPr>
          <a:xfrm>
            <a:off x="2183247" y="853794"/>
            <a:ext cx="4062335" cy="770501"/>
          </a:xfrm>
          <a:custGeom>
            <a:avLst/>
            <a:gdLst>
              <a:gd name="connsiteX0" fmla="*/ 0 w 4062335"/>
              <a:gd name="connsiteY0" fmla="*/ 140914 h 770501"/>
              <a:gd name="connsiteX1" fmla="*/ 14990 w 4062335"/>
              <a:gd name="connsiteY1" fmla="*/ 485688 h 770501"/>
              <a:gd name="connsiteX2" fmla="*/ 104931 w 4062335"/>
              <a:gd name="connsiteY2" fmla="*/ 605609 h 770501"/>
              <a:gd name="connsiteX3" fmla="*/ 344774 w 4062335"/>
              <a:gd name="connsiteY3" fmla="*/ 740520 h 770501"/>
              <a:gd name="connsiteX4" fmla="*/ 494676 w 4062335"/>
              <a:gd name="connsiteY4" fmla="*/ 770501 h 770501"/>
              <a:gd name="connsiteX5" fmla="*/ 809469 w 4062335"/>
              <a:gd name="connsiteY5" fmla="*/ 740520 h 770501"/>
              <a:gd name="connsiteX6" fmla="*/ 929390 w 4062335"/>
              <a:gd name="connsiteY6" fmla="*/ 650579 h 770501"/>
              <a:gd name="connsiteX7" fmla="*/ 944381 w 4062335"/>
              <a:gd name="connsiteY7" fmla="*/ 605609 h 770501"/>
              <a:gd name="connsiteX8" fmla="*/ 1004341 w 4062335"/>
              <a:gd name="connsiteY8" fmla="*/ 515668 h 770501"/>
              <a:gd name="connsiteX9" fmla="*/ 1034321 w 4062335"/>
              <a:gd name="connsiteY9" fmla="*/ 440717 h 770501"/>
              <a:gd name="connsiteX10" fmla="*/ 1094282 w 4062335"/>
              <a:gd name="connsiteY10" fmla="*/ 380756 h 770501"/>
              <a:gd name="connsiteX11" fmla="*/ 1139253 w 4062335"/>
              <a:gd name="connsiteY11" fmla="*/ 305806 h 770501"/>
              <a:gd name="connsiteX12" fmla="*/ 1199213 w 4062335"/>
              <a:gd name="connsiteY12" fmla="*/ 275825 h 770501"/>
              <a:gd name="connsiteX13" fmla="*/ 1274164 w 4062335"/>
              <a:gd name="connsiteY13" fmla="*/ 200874 h 770501"/>
              <a:gd name="connsiteX14" fmla="*/ 1289154 w 4062335"/>
              <a:gd name="connsiteY14" fmla="*/ 155904 h 770501"/>
              <a:gd name="connsiteX15" fmla="*/ 1334125 w 4062335"/>
              <a:gd name="connsiteY15" fmla="*/ 140914 h 770501"/>
              <a:gd name="connsiteX16" fmla="*/ 1379095 w 4062335"/>
              <a:gd name="connsiteY16" fmla="*/ 110933 h 770501"/>
              <a:gd name="connsiteX17" fmla="*/ 1603948 w 4062335"/>
              <a:gd name="connsiteY17" fmla="*/ 125924 h 770501"/>
              <a:gd name="connsiteX18" fmla="*/ 1663908 w 4062335"/>
              <a:gd name="connsiteY18" fmla="*/ 155904 h 770501"/>
              <a:gd name="connsiteX19" fmla="*/ 1708879 w 4062335"/>
              <a:gd name="connsiteY19" fmla="*/ 170894 h 770501"/>
              <a:gd name="connsiteX20" fmla="*/ 1738859 w 4062335"/>
              <a:gd name="connsiteY20" fmla="*/ 215865 h 770501"/>
              <a:gd name="connsiteX21" fmla="*/ 1798820 w 4062335"/>
              <a:gd name="connsiteY21" fmla="*/ 290815 h 770501"/>
              <a:gd name="connsiteX22" fmla="*/ 1843790 w 4062335"/>
              <a:gd name="connsiteY22" fmla="*/ 365766 h 770501"/>
              <a:gd name="connsiteX23" fmla="*/ 1903751 w 4062335"/>
              <a:gd name="connsiteY23" fmla="*/ 410737 h 770501"/>
              <a:gd name="connsiteX24" fmla="*/ 1933731 w 4062335"/>
              <a:gd name="connsiteY24" fmla="*/ 455707 h 770501"/>
              <a:gd name="connsiteX25" fmla="*/ 2068643 w 4062335"/>
              <a:gd name="connsiteY25" fmla="*/ 575629 h 770501"/>
              <a:gd name="connsiteX26" fmla="*/ 2113613 w 4062335"/>
              <a:gd name="connsiteY26" fmla="*/ 605609 h 770501"/>
              <a:gd name="connsiteX27" fmla="*/ 2143594 w 4062335"/>
              <a:gd name="connsiteY27" fmla="*/ 635589 h 770501"/>
              <a:gd name="connsiteX28" fmla="*/ 2188564 w 4062335"/>
              <a:gd name="connsiteY28" fmla="*/ 650579 h 770501"/>
              <a:gd name="connsiteX29" fmla="*/ 2338466 w 4062335"/>
              <a:gd name="connsiteY29" fmla="*/ 710540 h 770501"/>
              <a:gd name="connsiteX30" fmla="*/ 2413417 w 4062335"/>
              <a:gd name="connsiteY30" fmla="*/ 740520 h 770501"/>
              <a:gd name="connsiteX31" fmla="*/ 2488367 w 4062335"/>
              <a:gd name="connsiteY31" fmla="*/ 755511 h 770501"/>
              <a:gd name="connsiteX32" fmla="*/ 2683240 w 4062335"/>
              <a:gd name="connsiteY32" fmla="*/ 740520 h 770501"/>
              <a:gd name="connsiteX33" fmla="*/ 2743200 w 4062335"/>
              <a:gd name="connsiteY33" fmla="*/ 695550 h 770501"/>
              <a:gd name="connsiteX34" fmla="*/ 2833141 w 4062335"/>
              <a:gd name="connsiteY34" fmla="*/ 530658 h 770501"/>
              <a:gd name="connsiteX35" fmla="*/ 2893102 w 4062335"/>
              <a:gd name="connsiteY35" fmla="*/ 440717 h 770501"/>
              <a:gd name="connsiteX36" fmla="*/ 2998033 w 4062335"/>
              <a:gd name="connsiteY36" fmla="*/ 260835 h 770501"/>
              <a:gd name="connsiteX37" fmla="*/ 3013023 w 4062335"/>
              <a:gd name="connsiteY37" fmla="*/ 200874 h 770501"/>
              <a:gd name="connsiteX38" fmla="*/ 3087974 w 4062335"/>
              <a:gd name="connsiteY38" fmla="*/ 110933 h 770501"/>
              <a:gd name="connsiteX39" fmla="*/ 3102964 w 4062335"/>
              <a:gd name="connsiteY39" fmla="*/ 65963 h 770501"/>
              <a:gd name="connsiteX40" fmla="*/ 3402767 w 4062335"/>
              <a:gd name="connsiteY40" fmla="*/ 35983 h 770501"/>
              <a:gd name="connsiteX41" fmla="*/ 3447738 w 4062335"/>
              <a:gd name="connsiteY41" fmla="*/ 80953 h 770501"/>
              <a:gd name="connsiteX42" fmla="*/ 3537679 w 4062335"/>
              <a:gd name="connsiteY42" fmla="*/ 140914 h 770501"/>
              <a:gd name="connsiteX43" fmla="*/ 3612630 w 4062335"/>
              <a:gd name="connsiteY43" fmla="*/ 215865 h 770501"/>
              <a:gd name="connsiteX44" fmla="*/ 3672590 w 4062335"/>
              <a:gd name="connsiteY44" fmla="*/ 350776 h 770501"/>
              <a:gd name="connsiteX45" fmla="*/ 3732551 w 4062335"/>
              <a:gd name="connsiteY45" fmla="*/ 410737 h 770501"/>
              <a:gd name="connsiteX46" fmla="*/ 3807502 w 4062335"/>
              <a:gd name="connsiteY46" fmla="*/ 500678 h 770501"/>
              <a:gd name="connsiteX47" fmla="*/ 3867462 w 4062335"/>
              <a:gd name="connsiteY47" fmla="*/ 515668 h 770501"/>
              <a:gd name="connsiteX48" fmla="*/ 3942413 w 4062335"/>
              <a:gd name="connsiteY48" fmla="*/ 530658 h 770501"/>
              <a:gd name="connsiteX49" fmla="*/ 4002374 w 4062335"/>
              <a:gd name="connsiteY49" fmla="*/ 545648 h 770501"/>
              <a:gd name="connsiteX50" fmla="*/ 4062335 w 4062335"/>
              <a:gd name="connsiteY50" fmla="*/ 545648 h 77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062335" h="770501">
                <a:moveTo>
                  <a:pt x="0" y="140914"/>
                </a:moveTo>
                <a:cubicBezTo>
                  <a:pt x="4997" y="255839"/>
                  <a:pt x="6167" y="370994"/>
                  <a:pt x="14990" y="485688"/>
                </a:cubicBezTo>
                <a:cubicBezTo>
                  <a:pt x="19101" y="539130"/>
                  <a:pt x="68122" y="575492"/>
                  <a:pt x="104931" y="605609"/>
                </a:cubicBezTo>
                <a:cubicBezTo>
                  <a:pt x="149529" y="642098"/>
                  <a:pt x="305013" y="733893"/>
                  <a:pt x="344774" y="740520"/>
                </a:cubicBezTo>
                <a:cubicBezTo>
                  <a:pt x="455037" y="758898"/>
                  <a:pt x="405229" y="748140"/>
                  <a:pt x="494676" y="770501"/>
                </a:cubicBezTo>
                <a:cubicBezTo>
                  <a:pt x="599607" y="760507"/>
                  <a:pt x="707859" y="768551"/>
                  <a:pt x="809469" y="740520"/>
                </a:cubicBezTo>
                <a:cubicBezTo>
                  <a:pt x="857637" y="727232"/>
                  <a:pt x="929390" y="650579"/>
                  <a:pt x="929390" y="650579"/>
                </a:cubicBezTo>
                <a:cubicBezTo>
                  <a:pt x="934387" y="635589"/>
                  <a:pt x="936707" y="619421"/>
                  <a:pt x="944381" y="605609"/>
                </a:cubicBezTo>
                <a:cubicBezTo>
                  <a:pt x="961880" y="574112"/>
                  <a:pt x="990959" y="549123"/>
                  <a:pt x="1004341" y="515668"/>
                </a:cubicBezTo>
                <a:cubicBezTo>
                  <a:pt x="1014334" y="490684"/>
                  <a:pt x="1019395" y="463106"/>
                  <a:pt x="1034321" y="440717"/>
                </a:cubicBezTo>
                <a:cubicBezTo>
                  <a:pt x="1050000" y="417198"/>
                  <a:pt x="1076928" y="403068"/>
                  <a:pt x="1094282" y="380756"/>
                </a:cubicBezTo>
                <a:cubicBezTo>
                  <a:pt x="1112170" y="357758"/>
                  <a:pt x="1118651" y="326408"/>
                  <a:pt x="1139253" y="305806"/>
                </a:cubicBezTo>
                <a:cubicBezTo>
                  <a:pt x="1155054" y="290005"/>
                  <a:pt x="1181574" y="289544"/>
                  <a:pt x="1199213" y="275825"/>
                </a:cubicBezTo>
                <a:cubicBezTo>
                  <a:pt x="1227102" y="254133"/>
                  <a:pt x="1274164" y="200874"/>
                  <a:pt x="1274164" y="200874"/>
                </a:cubicBezTo>
                <a:cubicBezTo>
                  <a:pt x="1279161" y="185884"/>
                  <a:pt x="1277981" y="167077"/>
                  <a:pt x="1289154" y="155904"/>
                </a:cubicBezTo>
                <a:cubicBezTo>
                  <a:pt x="1300327" y="144731"/>
                  <a:pt x="1319992" y="147981"/>
                  <a:pt x="1334125" y="140914"/>
                </a:cubicBezTo>
                <a:cubicBezTo>
                  <a:pt x="1350239" y="132857"/>
                  <a:pt x="1364105" y="120927"/>
                  <a:pt x="1379095" y="110933"/>
                </a:cubicBezTo>
                <a:cubicBezTo>
                  <a:pt x="1454046" y="115930"/>
                  <a:pt x="1529750" y="114208"/>
                  <a:pt x="1603948" y="125924"/>
                </a:cubicBezTo>
                <a:cubicBezTo>
                  <a:pt x="1626020" y="129409"/>
                  <a:pt x="1643369" y="147102"/>
                  <a:pt x="1663908" y="155904"/>
                </a:cubicBezTo>
                <a:cubicBezTo>
                  <a:pt x="1678432" y="162128"/>
                  <a:pt x="1693889" y="165897"/>
                  <a:pt x="1708879" y="170894"/>
                </a:cubicBezTo>
                <a:cubicBezTo>
                  <a:pt x="1718872" y="185884"/>
                  <a:pt x="1727604" y="201797"/>
                  <a:pt x="1738859" y="215865"/>
                </a:cubicBezTo>
                <a:cubicBezTo>
                  <a:pt x="1803618" y="296814"/>
                  <a:pt x="1732907" y="185353"/>
                  <a:pt x="1798820" y="290815"/>
                </a:cubicBezTo>
                <a:cubicBezTo>
                  <a:pt x="1814262" y="315522"/>
                  <a:pt x="1824604" y="343839"/>
                  <a:pt x="1843790" y="365766"/>
                </a:cubicBezTo>
                <a:cubicBezTo>
                  <a:pt x="1860242" y="384568"/>
                  <a:pt x="1886085" y="393071"/>
                  <a:pt x="1903751" y="410737"/>
                </a:cubicBezTo>
                <a:cubicBezTo>
                  <a:pt x="1916490" y="423476"/>
                  <a:pt x="1921868" y="442149"/>
                  <a:pt x="1933731" y="455707"/>
                </a:cubicBezTo>
                <a:cubicBezTo>
                  <a:pt x="1985078" y="514389"/>
                  <a:pt x="2009599" y="533455"/>
                  <a:pt x="2068643" y="575629"/>
                </a:cubicBezTo>
                <a:cubicBezTo>
                  <a:pt x="2083303" y="586100"/>
                  <a:pt x="2099545" y="594355"/>
                  <a:pt x="2113613" y="605609"/>
                </a:cubicBezTo>
                <a:cubicBezTo>
                  <a:pt x="2124649" y="614438"/>
                  <a:pt x="2131475" y="628318"/>
                  <a:pt x="2143594" y="635589"/>
                </a:cubicBezTo>
                <a:cubicBezTo>
                  <a:pt x="2157143" y="643718"/>
                  <a:pt x="2173816" y="644907"/>
                  <a:pt x="2188564" y="650579"/>
                </a:cubicBezTo>
                <a:cubicBezTo>
                  <a:pt x="2238793" y="669898"/>
                  <a:pt x="2288499" y="690553"/>
                  <a:pt x="2338466" y="710540"/>
                </a:cubicBezTo>
                <a:cubicBezTo>
                  <a:pt x="2363450" y="720533"/>
                  <a:pt x="2387031" y="735243"/>
                  <a:pt x="2413417" y="740520"/>
                </a:cubicBezTo>
                <a:lnTo>
                  <a:pt x="2488367" y="755511"/>
                </a:lnTo>
                <a:cubicBezTo>
                  <a:pt x="2553325" y="750514"/>
                  <a:pt x="2619822" y="755442"/>
                  <a:pt x="2683240" y="740520"/>
                </a:cubicBezTo>
                <a:cubicBezTo>
                  <a:pt x="2707559" y="734798"/>
                  <a:pt x="2726602" y="714223"/>
                  <a:pt x="2743200" y="695550"/>
                </a:cubicBezTo>
                <a:cubicBezTo>
                  <a:pt x="2833093" y="594420"/>
                  <a:pt x="2778573" y="630700"/>
                  <a:pt x="2833141" y="530658"/>
                </a:cubicBezTo>
                <a:cubicBezTo>
                  <a:pt x="2850395" y="499026"/>
                  <a:pt x="2875225" y="472001"/>
                  <a:pt x="2893102" y="440717"/>
                </a:cubicBezTo>
                <a:cubicBezTo>
                  <a:pt x="3006916" y="241542"/>
                  <a:pt x="2902387" y="388362"/>
                  <a:pt x="2998033" y="260835"/>
                </a:cubicBezTo>
                <a:cubicBezTo>
                  <a:pt x="3003030" y="240848"/>
                  <a:pt x="3004907" y="219810"/>
                  <a:pt x="3013023" y="200874"/>
                </a:cubicBezTo>
                <a:cubicBezTo>
                  <a:pt x="3028675" y="164352"/>
                  <a:pt x="3060962" y="137945"/>
                  <a:pt x="3087974" y="110933"/>
                </a:cubicBezTo>
                <a:cubicBezTo>
                  <a:pt x="3092971" y="95943"/>
                  <a:pt x="3095898" y="80096"/>
                  <a:pt x="3102964" y="65963"/>
                </a:cubicBezTo>
                <a:cubicBezTo>
                  <a:pt x="3163465" y="-55040"/>
                  <a:pt x="3212184" y="25394"/>
                  <a:pt x="3402767" y="35983"/>
                </a:cubicBezTo>
                <a:cubicBezTo>
                  <a:pt x="3417757" y="50973"/>
                  <a:pt x="3431004" y="67938"/>
                  <a:pt x="3447738" y="80953"/>
                </a:cubicBezTo>
                <a:cubicBezTo>
                  <a:pt x="3476180" y="103074"/>
                  <a:pt x="3512201" y="115436"/>
                  <a:pt x="3537679" y="140914"/>
                </a:cubicBezTo>
                <a:lnTo>
                  <a:pt x="3612630" y="215865"/>
                </a:lnTo>
                <a:cubicBezTo>
                  <a:pt x="3621999" y="239288"/>
                  <a:pt x="3654585" y="326770"/>
                  <a:pt x="3672590" y="350776"/>
                </a:cubicBezTo>
                <a:cubicBezTo>
                  <a:pt x="3689549" y="373389"/>
                  <a:pt x="3716872" y="387218"/>
                  <a:pt x="3732551" y="410737"/>
                </a:cubicBezTo>
                <a:cubicBezTo>
                  <a:pt x="3751655" y="439393"/>
                  <a:pt x="3776427" y="482921"/>
                  <a:pt x="3807502" y="500678"/>
                </a:cubicBezTo>
                <a:cubicBezTo>
                  <a:pt x="3825389" y="510899"/>
                  <a:pt x="3847351" y="511199"/>
                  <a:pt x="3867462" y="515668"/>
                </a:cubicBezTo>
                <a:cubicBezTo>
                  <a:pt x="3892334" y="521195"/>
                  <a:pt x="3917541" y="525131"/>
                  <a:pt x="3942413" y="530658"/>
                </a:cubicBezTo>
                <a:cubicBezTo>
                  <a:pt x="3962525" y="535127"/>
                  <a:pt x="3981931" y="543093"/>
                  <a:pt x="4002374" y="545648"/>
                </a:cubicBezTo>
                <a:cubicBezTo>
                  <a:pt x="4022207" y="548127"/>
                  <a:pt x="4042348" y="545648"/>
                  <a:pt x="4062335" y="54564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30" name="Picture 6" descr="ãone direction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62" y="3416032"/>
            <a:ext cx="2285681" cy="344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Japanese comic wavy hair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99007"/>
            <a:ext cx="3026979" cy="427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ç¸éåç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303" y="3416031"/>
            <a:ext cx="2877855" cy="345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ãwavy hairãçåçæå°çµæ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t="9929" r="11217" b="27190"/>
          <a:stretch/>
        </p:blipFill>
        <p:spPr bwMode="auto">
          <a:xfrm>
            <a:off x="8736079" y="9333"/>
            <a:ext cx="2678155" cy="339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64252" y="133223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sz="8900" dirty="0"/>
              <a:t>a</a:t>
            </a:r>
            <a:r>
              <a:rPr lang="en-US" altLang="ko-KR" dirty="0" smtClean="0"/>
              <a:t> </a:t>
            </a:r>
            <a:r>
              <a:rPr lang="en-US" altLang="ko-KR" sz="8900" b="1" dirty="0" smtClean="0">
                <a:solidFill>
                  <a:srgbClr val="FFFF00"/>
                </a:solidFill>
              </a:rPr>
              <a:t>bald </a:t>
            </a:r>
            <a:r>
              <a:rPr lang="en-US" altLang="ko-KR" sz="8900" dirty="0" smtClean="0"/>
              <a:t>head</a:t>
            </a:r>
            <a:endParaRPr lang="ko-KR" altLang="en-US" sz="8000" dirty="0"/>
          </a:p>
        </p:txBody>
      </p:sp>
      <p:pic>
        <p:nvPicPr>
          <p:cNvPr id="3074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0" y="3869284"/>
            <a:ext cx="5197763" cy="298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r="6859"/>
          <a:stretch/>
        </p:blipFill>
        <p:spPr bwMode="auto">
          <a:xfrm>
            <a:off x="8615316" y="0"/>
            <a:ext cx="3576684" cy="28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bald head woman 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0" y="0"/>
            <a:ext cx="1995171" cy="354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ãä¹¾é 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16" y="3344861"/>
            <a:ext cx="3484170" cy="34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15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6610" t="26667" r="14080" b="36092"/>
          <a:stretch/>
        </p:blipFill>
        <p:spPr>
          <a:xfrm>
            <a:off x="2963917" y="0"/>
            <a:ext cx="6589986" cy="373279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1782" t="30575" r="27529" b="41839"/>
          <a:stretch/>
        </p:blipFill>
        <p:spPr>
          <a:xfrm>
            <a:off x="945930" y="3401714"/>
            <a:ext cx="10138439" cy="34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3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96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7200" dirty="0">
                <a:latin typeface="Arial Rounded MT Bold" panose="020F0704030504030204" pitchFamily="34" charset="0"/>
              </a:rPr>
              <a:t>Public Places</a:t>
            </a:r>
            <a:endParaRPr lang="zh-TW" altLang="en-US" sz="7200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ç¸éåç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43" y="1138895"/>
            <a:ext cx="10617845" cy="57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67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10B0E95-C681-4856-9837-429D72C1E887}"/>
              </a:ext>
            </a:extLst>
          </p:cNvPr>
          <p:cNvSpPr/>
          <p:nvPr/>
        </p:nvSpPr>
        <p:spPr>
          <a:xfrm>
            <a:off x="504497" y="225490"/>
            <a:ext cx="11687503" cy="196386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1500" b="1" dirty="0">
                <a:solidFill>
                  <a:srgbClr val="0000FF"/>
                </a:solidFill>
              </a:rPr>
              <a:t>conv</a:t>
            </a:r>
            <a:r>
              <a:rPr lang="en-US" altLang="zh-TW" sz="11500" b="1" dirty="0">
                <a:solidFill>
                  <a:srgbClr val="0000FF"/>
                </a:solidFill>
              </a:rPr>
              <a:t>enie</a:t>
            </a:r>
            <a:r>
              <a:rPr lang="en-US" altLang="zh-TW" sz="11500" b="1" dirty="0">
                <a:solidFill>
                  <a:srgbClr val="0000FF"/>
                </a:solidFill>
              </a:rPr>
              <a:t>nce </a:t>
            </a:r>
            <a:r>
              <a:rPr lang="en-US" altLang="zh-TW" sz="11500" b="1" dirty="0">
                <a:solidFill>
                  <a:srgbClr val="0000FF"/>
                </a:solidFill>
              </a:rPr>
              <a:t>store</a:t>
            </a:r>
            <a:endParaRPr lang="zh-TW" altLang="en-US" sz="11500" b="1" dirty="0">
              <a:solidFill>
                <a:srgbClr val="0000FF"/>
              </a:solidFill>
            </a:endParaRPr>
          </a:p>
        </p:txBody>
      </p:sp>
      <p:pic>
        <p:nvPicPr>
          <p:cNvPr id="2" name="Picture 2" descr="ã7-11ãçåçæå°çµæ">
            <a:extLst>
              <a:ext uri="{FF2B5EF4-FFF2-40B4-BE49-F238E27FC236}">
                <a16:creationId xmlns="" xmlns:a16="http://schemas.microsoft.com/office/drawing/2014/main" id="{239FE632-C3F0-490B-AC1A-0FD7A49D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" y="2361461"/>
            <a:ext cx="6094611" cy="44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ãconvenience store koreaãçåçæå°çµæ">
            <a:extLst>
              <a:ext uri="{FF2B5EF4-FFF2-40B4-BE49-F238E27FC236}">
                <a16:creationId xmlns="" xmlns:a16="http://schemas.microsoft.com/office/drawing/2014/main" id="{95AD0F3D-CB39-4352-8B75-EA3D3FE1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1461"/>
            <a:ext cx="6078404" cy="44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5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10B0E95-C681-4856-9837-429D72C1E887}"/>
              </a:ext>
            </a:extLst>
          </p:cNvPr>
          <p:cNvSpPr/>
          <p:nvPr/>
        </p:nvSpPr>
        <p:spPr>
          <a:xfrm>
            <a:off x="142043" y="225490"/>
            <a:ext cx="11577705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1500" b="1" dirty="0">
                <a:solidFill>
                  <a:srgbClr val="0000FF"/>
                </a:solidFill>
              </a:rPr>
              <a:t>department store</a:t>
            </a:r>
            <a:endParaRPr lang="zh-TW" altLang="en-US" sz="11500" b="1" dirty="0">
              <a:solidFill>
                <a:srgbClr val="0000FF"/>
              </a:solidFill>
            </a:endParaRPr>
          </a:p>
        </p:txBody>
      </p:sp>
      <p:pic>
        <p:nvPicPr>
          <p:cNvPr id="5122" name="Picture 2" descr="ãMacyãçåçæå°çµæ">
            <a:extLst>
              <a:ext uri="{FF2B5EF4-FFF2-40B4-BE49-F238E27FC236}">
                <a16:creationId xmlns="" xmlns:a16="http://schemas.microsoft.com/office/drawing/2014/main" id="{94435FD0-D360-44E9-A83E-12394E40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9014"/>
            <a:ext cx="6096000" cy="431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ç¸éåç">
            <a:extLst>
              <a:ext uri="{FF2B5EF4-FFF2-40B4-BE49-F238E27FC236}">
                <a16:creationId xmlns="" xmlns:a16="http://schemas.microsoft.com/office/drawing/2014/main" id="{265039A0-2AD0-4158-9BF9-8C0E5F173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39013"/>
            <a:ext cx="6096000" cy="43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0CF5E290-6731-4DA8-8631-E626091509F2}"/>
              </a:ext>
            </a:extLst>
          </p:cNvPr>
          <p:cNvSpPr/>
          <p:nvPr/>
        </p:nvSpPr>
        <p:spPr>
          <a:xfrm>
            <a:off x="775138" y="126227"/>
            <a:ext cx="10951778" cy="2155333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6600" b="1" dirty="0">
                <a:solidFill>
                  <a:srgbClr val="0000FF"/>
                </a:solidFill>
              </a:rPr>
              <a:t>mus</a:t>
            </a:r>
            <a:r>
              <a:rPr lang="en-US" altLang="zh-TW" sz="16600" b="1" dirty="0">
                <a:solidFill>
                  <a:srgbClr val="0000FF"/>
                </a:solidFill>
              </a:rPr>
              <a:t>e</a:t>
            </a:r>
            <a:r>
              <a:rPr lang="en-US" altLang="zh-TW" sz="16600" b="1" dirty="0">
                <a:solidFill>
                  <a:srgbClr val="0000FF"/>
                </a:solidFill>
              </a:rPr>
              <a:t>um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6146" name="Picture 2" descr="ãåå®¶åç©é¤¨ è·è­ãçåçæå°çµæ">
            <a:extLst>
              <a:ext uri="{FF2B5EF4-FFF2-40B4-BE49-F238E27FC236}">
                <a16:creationId xmlns="" xmlns:a16="http://schemas.microsoft.com/office/drawing/2014/main" id="{2A6A9DB8-4D30-4B98-B425-DB0E09E0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52583"/>
            <a:ext cx="6096000" cy="45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ç¸éåç">
            <a:extLst>
              <a:ext uri="{FF2B5EF4-FFF2-40B4-BE49-F238E27FC236}">
                <a16:creationId xmlns="" xmlns:a16="http://schemas.microsoft.com/office/drawing/2014/main" id="{C33F01BD-0FCC-46F3-BA2A-40D3E09DE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 b="21521"/>
          <a:stretch/>
        </p:blipFill>
        <p:spPr bwMode="auto">
          <a:xfrm>
            <a:off x="6096000" y="2352583"/>
            <a:ext cx="6378045" cy="457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4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10B0E95-C681-4856-9837-429D72C1E887}"/>
              </a:ext>
            </a:extLst>
          </p:cNvPr>
          <p:cNvSpPr/>
          <p:nvPr/>
        </p:nvSpPr>
        <p:spPr>
          <a:xfrm>
            <a:off x="767970" y="225490"/>
            <a:ext cx="10951778" cy="2112329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3800" b="1" dirty="0">
                <a:solidFill>
                  <a:srgbClr val="0000FF"/>
                </a:solidFill>
              </a:rPr>
              <a:t>p</a:t>
            </a:r>
            <a:r>
              <a:rPr lang="en-US" altLang="zh-TW" sz="13800" b="1" dirty="0">
                <a:solidFill>
                  <a:srgbClr val="0000FF"/>
                </a:solidFill>
              </a:rPr>
              <a:t>oli</a:t>
            </a:r>
            <a:r>
              <a:rPr lang="en-US" altLang="zh-TW" sz="13800" b="1" dirty="0">
                <a:solidFill>
                  <a:srgbClr val="0000FF"/>
                </a:solidFill>
              </a:rPr>
              <a:t>ce </a:t>
            </a:r>
            <a:r>
              <a:rPr lang="en-US" altLang="zh-TW" sz="13800" b="1" dirty="0">
                <a:solidFill>
                  <a:srgbClr val="0000FF"/>
                </a:solidFill>
              </a:rPr>
              <a:t>station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  <p:pic>
        <p:nvPicPr>
          <p:cNvPr id="9218" name="Picture 2" descr="ãpolice stationãçåçæå°çµæ">
            <a:extLst>
              <a:ext uri="{FF2B5EF4-FFF2-40B4-BE49-F238E27FC236}">
                <a16:creationId xmlns="" xmlns:a16="http://schemas.microsoft.com/office/drawing/2014/main" id="{86839AD2-13E8-4B5C-811B-C75E1864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913"/>
            <a:ext cx="5699464" cy="44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police stationãçåçæå°çµæ">
            <a:extLst>
              <a:ext uri="{FF2B5EF4-FFF2-40B4-BE49-F238E27FC236}">
                <a16:creationId xmlns="" xmlns:a16="http://schemas.microsoft.com/office/drawing/2014/main" id="{1205EACB-1DE7-48B9-8B8F-96D148F67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64" y="2405912"/>
            <a:ext cx="6506129" cy="44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10B0E95-C681-4856-9837-429D72C1E887}"/>
              </a:ext>
            </a:extLst>
          </p:cNvPr>
          <p:cNvSpPr/>
          <p:nvPr/>
        </p:nvSpPr>
        <p:spPr>
          <a:xfrm>
            <a:off x="767970" y="225491"/>
            <a:ext cx="10951778" cy="1754230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3800" b="1" dirty="0">
                <a:solidFill>
                  <a:srgbClr val="0000FF"/>
                </a:solidFill>
              </a:rPr>
              <a:t>sports center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  <p:pic>
        <p:nvPicPr>
          <p:cNvPr id="13322" name="Picture 10" descr="ãThe Atlantic  sports centerãçåçæå°çµæ">
            <a:extLst>
              <a:ext uri="{FF2B5EF4-FFF2-40B4-BE49-F238E27FC236}">
                <a16:creationId xmlns="" xmlns:a16="http://schemas.microsoft.com/office/drawing/2014/main" id="{FB58E8DF-84BC-43C7-AEC2-9B2D67361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6"/>
          <a:stretch/>
        </p:blipFill>
        <p:spPr bwMode="auto">
          <a:xfrm>
            <a:off x="3317159" y="2980195"/>
            <a:ext cx="5557682" cy="303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ãsports centerãçåçæå°çµæ">
            <a:extLst>
              <a:ext uri="{FF2B5EF4-FFF2-40B4-BE49-F238E27FC236}">
                <a16:creationId xmlns="" xmlns:a16="http://schemas.microsoft.com/office/drawing/2014/main" id="{E2DF2139-1483-40F1-84A2-60994CCBE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9"/>
          <a:stretch/>
        </p:blipFill>
        <p:spPr bwMode="auto">
          <a:xfrm>
            <a:off x="8647800" y="1883151"/>
            <a:ext cx="3544199" cy="2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ãsports centerãçåçæå°çµæ">
            <a:extLst>
              <a:ext uri="{FF2B5EF4-FFF2-40B4-BE49-F238E27FC236}">
                <a16:creationId xmlns="" xmlns:a16="http://schemas.microsoft.com/office/drawing/2014/main" id="{24492D02-EB59-4109-996B-D57E0276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r="6528" b="14612"/>
          <a:stretch/>
        </p:blipFill>
        <p:spPr bwMode="auto">
          <a:xfrm>
            <a:off x="8647800" y="4306140"/>
            <a:ext cx="3544199" cy="25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ç¸éåç">
            <a:extLst>
              <a:ext uri="{FF2B5EF4-FFF2-40B4-BE49-F238E27FC236}">
                <a16:creationId xmlns="" xmlns:a16="http://schemas.microsoft.com/office/drawing/2014/main" id="{F37DB57D-1069-4B3D-9D23-141965CFB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4" r="6528"/>
          <a:stretch/>
        </p:blipFill>
        <p:spPr bwMode="auto">
          <a:xfrm>
            <a:off x="0" y="2010030"/>
            <a:ext cx="3862228" cy="226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ãsports centerãçåçæå°çµæ">
            <a:extLst>
              <a:ext uri="{FF2B5EF4-FFF2-40B4-BE49-F238E27FC236}">
                <a16:creationId xmlns="" xmlns:a16="http://schemas.microsoft.com/office/drawing/2014/main" id="{5EA0CA19-A7EE-4FA6-825C-23838C0F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76013"/>
            <a:ext cx="3862228" cy="25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7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3325EAB7-FBCF-4B37-990B-E36309C4FF57}"/>
              </a:ext>
            </a:extLst>
          </p:cNvPr>
          <p:cNvSpPr txBox="1"/>
          <p:nvPr/>
        </p:nvSpPr>
        <p:spPr>
          <a:xfrm>
            <a:off x="2207568" y="332656"/>
            <a:ext cx="78488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zh-TW" sz="11500" b="1" dirty="0">
                <a:solidFill>
                  <a:srgbClr val="FFFF00"/>
                </a:solidFill>
              </a:rPr>
              <a:t>h</a:t>
            </a:r>
            <a:r>
              <a:rPr lang="en-US" altLang="zh-TW" sz="11500" b="1" dirty="0">
                <a:solidFill>
                  <a:srgbClr val="FFFF00"/>
                </a:solidFill>
              </a:rPr>
              <a:t>air style</a:t>
            </a:r>
            <a:endParaRPr lang="zh-TW" altLang="en-US" sz="11500" b="1" dirty="0">
              <a:solidFill>
                <a:prstClr val="white"/>
              </a:solidFill>
            </a:endParaRPr>
          </a:p>
        </p:txBody>
      </p:sp>
      <p:pic>
        <p:nvPicPr>
          <p:cNvPr id="2050" name="Picture 2" descr="ãhair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89" y="2308498"/>
            <a:ext cx="5850829" cy="436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4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6600" b="1" dirty="0">
                <a:solidFill>
                  <a:srgbClr val="0000FF"/>
                </a:solidFill>
              </a:rPr>
              <a:t>bank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14342" name="Picture 6" descr="ç¸éåç">
            <a:extLst>
              <a:ext uri="{FF2B5EF4-FFF2-40B4-BE49-F238E27FC236}">
                <a16:creationId xmlns="" xmlns:a16="http://schemas.microsoft.com/office/drawing/2014/main" id="{5C8177ED-EEB5-43E3-8A9D-EEB6DAF5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97" y="2076560"/>
            <a:ext cx="5631403" cy="48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ãTaiwan bankãçåçæå°çµæ">
            <a:extLst>
              <a:ext uri="{FF2B5EF4-FFF2-40B4-BE49-F238E27FC236}">
                <a16:creationId xmlns="" xmlns:a16="http://schemas.microsoft.com/office/drawing/2014/main" id="{FC5F8723-5C4D-44AF-89D3-F2ABF8A9E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6" y="2076560"/>
            <a:ext cx="6567343" cy="48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6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220255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3800" b="1" dirty="0">
                <a:solidFill>
                  <a:srgbClr val="0000FF"/>
                </a:solidFill>
              </a:rPr>
              <a:t>movie </a:t>
            </a:r>
            <a:r>
              <a:rPr lang="en-US" altLang="zh-TW" sz="13800" b="1" dirty="0">
                <a:solidFill>
                  <a:srgbClr val="0000FF"/>
                </a:solidFill>
              </a:rPr>
              <a:t>theater 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  <p:pic>
        <p:nvPicPr>
          <p:cNvPr id="17410" name="Picture 2" descr="ãvieshowãçåçæå°çµæ">
            <a:extLst>
              <a:ext uri="{FF2B5EF4-FFF2-40B4-BE49-F238E27FC236}">
                <a16:creationId xmlns="" xmlns:a16="http://schemas.microsoft.com/office/drawing/2014/main" id="{9DAFCA12-9263-471F-B5DF-3817E367C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r="19376"/>
          <a:stretch/>
        </p:blipFill>
        <p:spPr bwMode="auto">
          <a:xfrm>
            <a:off x="-319596" y="2341994"/>
            <a:ext cx="7075503" cy="451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ãvieshowãçåçæå°çµæ">
            <a:extLst>
              <a:ext uri="{FF2B5EF4-FFF2-40B4-BE49-F238E27FC236}">
                <a16:creationId xmlns="" xmlns:a16="http://schemas.microsoft.com/office/drawing/2014/main" id="{4DCE895B-6867-4437-AE0B-78EAFE315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36" y="2341994"/>
            <a:ext cx="6004264" cy="451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2142124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6600" b="1" dirty="0">
                <a:solidFill>
                  <a:srgbClr val="0000FF"/>
                </a:solidFill>
              </a:rPr>
              <a:t>florist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16386" name="Picture 2" descr="ç¸éåç">
            <a:extLst>
              <a:ext uri="{FF2B5EF4-FFF2-40B4-BE49-F238E27FC236}">
                <a16:creationId xmlns="" xmlns:a16="http://schemas.microsoft.com/office/drawing/2014/main" id="{CD8E2622-3E83-410F-ACEF-08B66B6D9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645"/>
            <a:ext cx="6502478" cy="433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ç¸éåç">
            <a:extLst>
              <a:ext uri="{FF2B5EF4-FFF2-40B4-BE49-F238E27FC236}">
                <a16:creationId xmlns="" xmlns:a16="http://schemas.microsoft.com/office/drawing/2014/main" id="{63391573-6BC2-40C3-96C1-AA52CB470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78" y="2469114"/>
            <a:ext cx="5689522" cy="43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9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hos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p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i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tal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ãhospital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342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hospital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59" y="2046342"/>
            <a:ext cx="4051738" cy="252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hospital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/>
          <a:stretch/>
        </p:blipFill>
        <p:spPr bwMode="auto">
          <a:xfrm>
            <a:off x="7882759" y="4686519"/>
            <a:ext cx="4051738" cy="176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8494A57-6198-48A0-B85B-053C0D56E14F}"/>
              </a:ext>
            </a:extLst>
          </p:cNvPr>
          <p:cNvSpPr/>
          <p:nvPr/>
        </p:nvSpPr>
        <p:spPr>
          <a:xfrm>
            <a:off x="1837679" y="139437"/>
            <a:ext cx="8824404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rgbClr val="0000FF"/>
                </a:solidFill>
              </a:rPr>
              <a:t>hospital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supermarket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" y="1967514"/>
            <a:ext cx="69621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å¨è¯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9"/>
          <a:stretch/>
        </p:blipFill>
        <p:spPr bwMode="auto">
          <a:xfrm>
            <a:off x="7410340" y="1674922"/>
            <a:ext cx="3943459" cy="25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ãé å¥½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1"/>
          <a:stretch/>
        </p:blipFill>
        <p:spPr bwMode="auto">
          <a:xfrm>
            <a:off x="7410340" y="4302112"/>
            <a:ext cx="3943459" cy="2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96765" y="349359"/>
            <a:ext cx="11175124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1500" dirty="0" err="1">
                <a:latin typeface="Arial Rounded MT Bold" panose="020F0704030504030204" pitchFamily="34" charset="0"/>
              </a:rPr>
              <a:t>su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per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mar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ket</a:t>
            </a:r>
            <a:endParaRPr lang="zh-TW" altLang="en-US" sz="11500" dirty="0">
              <a:latin typeface="Arial Rounded MT Bold" panose="020F07040305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8A74D54F-402B-411D-83FB-72059BB9CE80}"/>
              </a:ext>
            </a:extLst>
          </p:cNvPr>
          <p:cNvSpPr/>
          <p:nvPr/>
        </p:nvSpPr>
        <p:spPr>
          <a:xfrm>
            <a:off x="620111" y="12428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rgbClr val="0000FF"/>
                </a:solidFill>
              </a:rPr>
              <a:t>supermarket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7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restaurant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ãrestaurantãçåçæå°çµæ">
            <a:extLst>
              <a:ext uri="{FF2B5EF4-FFF2-40B4-BE49-F238E27FC236}">
                <a16:creationId xmlns="" xmlns:a16="http://schemas.microsoft.com/office/drawing/2014/main" id="{D5704A18-DFCE-4CE3-9565-29685DC8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443"/>
            <a:ext cx="6782540" cy="382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restaurantãçåçæå°çµæ">
            <a:extLst>
              <a:ext uri="{FF2B5EF4-FFF2-40B4-BE49-F238E27FC236}">
                <a16:creationId xmlns="" xmlns:a16="http://schemas.microsoft.com/office/drawing/2014/main" id="{481FD1C8-AE5C-4D96-9C21-6C7F8F59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62" y="1963057"/>
            <a:ext cx="4529862" cy="25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restaurantãçåçæå°çµæ">
            <a:extLst>
              <a:ext uri="{FF2B5EF4-FFF2-40B4-BE49-F238E27FC236}">
                <a16:creationId xmlns="" xmlns:a16="http://schemas.microsoft.com/office/drawing/2014/main" id="{1FD8B4EB-99CA-45D4-96FC-8877B461B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62" y="4485999"/>
            <a:ext cx="4529863" cy="23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59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BC42AE84-3B67-4570-B995-08259B56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book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store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10B0E95-C681-4856-9837-429D72C1E887}"/>
              </a:ext>
            </a:extLst>
          </p:cNvPr>
          <p:cNvSpPr/>
          <p:nvPr/>
        </p:nvSpPr>
        <p:spPr>
          <a:xfrm>
            <a:off x="620111" y="216038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bookstore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ãbookstoreãçåçæå°çµæ">
            <a:extLst>
              <a:ext uri="{FF2B5EF4-FFF2-40B4-BE49-F238E27FC236}">
                <a16:creationId xmlns="" xmlns:a16="http://schemas.microsoft.com/office/drawing/2014/main" id="{FED5B4DB-FDBE-4BAF-8D1E-87787508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3807"/>
            <a:ext cx="6979575" cy="459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èª åãçåçæå°çµæ">
            <a:extLst>
              <a:ext uri="{FF2B5EF4-FFF2-40B4-BE49-F238E27FC236}">
                <a16:creationId xmlns="" xmlns:a16="http://schemas.microsoft.com/office/drawing/2014/main" id="{D880ACA9-2736-431A-BFD1-3F78387A7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7093681" y="2037277"/>
            <a:ext cx="5024338" cy="25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bookstoreãçåçæå°çµæ">
            <a:extLst>
              <a:ext uri="{FF2B5EF4-FFF2-40B4-BE49-F238E27FC236}">
                <a16:creationId xmlns="" xmlns:a16="http://schemas.microsoft.com/office/drawing/2014/main" id="{1672400B-6F5F-4827-9954-B1F4D70D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81" y="4500980"/>
            <a:ext cx="5024338" cy="23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3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li</a:t>
            </a:r>
            <a:r>
              <a:rPr lang="en-US" altLang="zh-TW" sz="13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∙ </a:t>
            </a:r>
            <a:r>
              <a:rPr lang="en-US" altLang="zh-TW" sz="13800" dirty="0">
                <a:latin typeface="Arial Rounded MT Bold" panose="020F0704030504030204" pitchFamily="34" charset="0"/>
              </a:rPr>
              <a:t>bra</a:t>
            </a:r>
            <a:r>
              <a:rPr lang="en-US" altLang="zh-TW" sz="13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∙ 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ry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A3E79B87-3DD7-4822-A3BC-467A1B3202F1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library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ãlibrary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5" y="2148246"/>
            <a:ext cx="4631066" cy="463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bodleian library harry potter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83" y="2189357"/>
            <a:ext cx="6819938" cy="45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34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10B0E95-C681-4856-9837-429D72C1E887}"/>
              </a:ext>
            </a:extLst>
          </p:cNvPr>
          <p:cNvSpPr/>
          <p:nvPr/>
        </p:nvSpPr>
        <p:spPr>
          <a:xfrm>
            <a:off x="714704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post office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25" y="2415901"/>
            <a:ext cx="6006926" cy="40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post offic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4" y="2415901"/>
            <a:ext cx="5803791" cy="40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0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0890"/>
            <a:ext cx="11290738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tr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  <a:r>
              <a:rPr lang="en-US" altLang="zh-TW" sz="13800" dirty="0">
                <a:latin typeface="Arial Rounded MT Bold" panose="020F0704030504030204" pitchFamily="34" charset="0"/>
              </a:rPr>
              <a:t>in st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  <a:r>
              <a:rPr lang="en-US" altLang="zh-TW" sz="13800" dirty="0">
                <a:latin typeface="Arial Rounded MT Bold" panose="020F0704030504030204" pitchFamily="34" charset="0"/>
              </a:rPr>
              <a:t>tion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10B0E95-C681-4856-9837-429D72C1E887}"/>
              </a:ext>
            </a:extLst>
          </p:cNvPr>
          <p:cNvSpPr/>
          <p:nvPr/>
        </p:nvSpPr>
        <p:spPr>
          <a:xfrm>
            <a:off x="541283" y="193589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train station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5122" name="Picture 2" descr="ãtrain statio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5" y="2297659"/>
            <a:ext cx="5851088" cy="43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Taipei train station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06" y="2297659"/>
            <a:ext cx="5928594" cy="42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2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9D4D812D-1326-492C-9ABE-478E49E03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033464"/>
            <a:ext cx="9068677" cy="482453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F7016673-2939-4C9E-945F-ED06499952A2}"/>
              </a:ext>
            </a:extLst>
          </p:cNvPr>
          <p:cNvSpPr/>
          <p:nvPr/>
        </p:nvSpPr>
        <p:spPr>
          <a:xfrm>
            <a:off x="1685764" y="-13388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long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hair</a:t>
            </a:r>
          </a:p>
        </p:txBody>
      </p:sp>
    </p:spTree>
    <p:extLst>
      <p:ext uri="{BB962C8B-B14F-4D97-AF65-F5344CB8AC3E}">
        <p14:creationId xmlns:p14="http://schemas.microsoft.com/office/powerpoint/2010/main" val="422932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2862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>
                <a:latin typeface="Comic Sans MS" panose="030F0702030302020204" pitchFamily="66" charset="0"/>
              </a:rPr>
              <a:t>a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cross from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across from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90688"/>
            <a:ext cx="6765487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across from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1"/>
          <a:stretch/>
        </p:blipFill>
        <p:spPr bwMode="auto">
          <a:xfrm>
            <a:off x="6921088" y="2745251"/>
            <a:ext cx="5270912" cy="397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74643" y="0"/>
            <a:ext cx="952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/ə/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81435" y="0"/>
            <a:ext cx="9717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/ɑ/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027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between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betwee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96" y="2847042"/>
            <a:ext cx="5772259" cy="38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betwee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2" y="2417432"/>
            <a:ext cx="6342994" cy="44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0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53628" y="538546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next to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next t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173"/>
            <a:ext cx="6763407" cy="46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next to hous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07" y="2207173"/>
            <a:ext cx="5428593" cy="46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6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4368" t="22406" r="4426" b="20952"/>
          <a:stretch/>
        </p:blipFill>
        <p:spPr>
          <a:xfrm>
            <a:off x="1308539" y="0"/>
            <a:ext cx="9506606" cy="6857999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4776952" y="859219"/>
            <a:ext cx="2916620" cy="27826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71145" y="3767959"/>
            <a:ext cx="8702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Where is the police station?</a:t>
            </a:r>
            <a:endParaRPr lang="zh-TW" altLang="en-US" sz="4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5919" t="47125" r="10460" b="20231"/>
          <a:stretch/>
        </p:blipFill>
        <p:spPr>
          <a:xfrm>
            <a:off x="0" y="141889"/>
            <a:ext cx="12085821" cy="64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-130" t="21149" r="36121" b="19196"/>
          <a:stretch/>
        </p:blipFill>
        <p:spPr>
          <a:xfrm>
            <a:off x="0" y="0"/>
            <a:ext cx="12207766" cy="68103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75641" y="1150883"/>
            <a:ext cx="3373821" cy="23805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d</a:t>
            </a:r>
            <a:r>
              <a:rPr lang="en-US" altLang="zh-TW" sz="4400" b="1" dirty="0">
                <a:solidFill>
                  <a:srgbClr val="0000FF"/>
                </a:solidFill>
              </a:rPr>
              <a:t>epartment store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01655" y="2049517"/>
            <a:ext cx="2264979" cy="18077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police 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78262" y="5150069"/>
            <a:ext cx="2522482" cy="13873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sports center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549462"/>
            <a:ext cx="2601310" cy="12608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b="1" dirty="0">
                <a:solidFill>
                  <a:srgbClr val="0000FF"/>
                </a:solidFill>
              </a:rPr>
              <a:t>school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2191407"/>
            <a:ext cx="1954924" cy="22544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MRT</a:t>
            </a:r>
          </a:p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69876" y="2049517"/>
            <a:ext cx="2522482" cy="16396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park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5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851" t="1379" r="3390" b="79344"/>
          <a:stretch/>
        </p:blipFill>
        <p:spPr>
          <a:xfrm>
            <a:off x="6984125" y="1068738"/>
            <a:ext cx="5207876" cy="1576552"/>
          </a:xfrm>
          <a:prstGeom prst="rect">
            <a:avLst/>
          </a:prstGeom>
        </p:spPr>
      </p:pic>
      <p:pic>
        <p:nvPicPr>
          <p:cNvPr id="2050" name="Picture 2" descr="ãbon jovi 2018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738"/>
            <a:ext cx="6984125" cy="468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ãopposite adjectives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125" y="2645290"/>
            <a:ext cx="5190049" cy="31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3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1500" b="1" dirty="0" smtClean="0"/>
              <a:t>messy and neat</a:t>
            </a:r>
            <a:endParaRPr lang="zh-TW" altLang="en-US" sz="11500" b="1" dirty="0"/>
          </a:p>
        </p:txBody>
      </p:sp>
      <p:pic>
        <p:nvPicPr>
          <p:cNvPr id="15362" name="Picture 2" descr="ç¸éåç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25" y="1896788"/>
            <a:ext cx="6614949" cy="496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6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027" y="396126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weak and strong</a:t>
            </a:r>
            <a:endParaRPr lang="zh-TW" altLang="en-US" sz="11500" b="1" dirty="0"/>
          </a:p>
        </p:txBody>
      </p:sp>
      <p:pic>
        <p:nvPicPr>
          <p:cNvPr id="17412" name="Picture 4" descr="ãweak and stro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587" y="1721689"/>
            <a:ext cx="7239491" cy="513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9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6573" y="317829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young and old</a:t>
            </a:r>
            <a:endParaRPr lang="zh-TW" altLang="en-US" sz="11500" b="1" dirty="0"/>
          </a:p>
        </p:txBody>
      </p:sp>
      <p:pic>
        <p:nvPicPr>
          <p:cNvPr id="18434" name="Picture 2" descr="ãyoung and old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63" y="1809859"/>
            <a:ext cx="8974473" cy="50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24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exo gifãçåçæå°çµæ">
            <a:extLst>
              <a:ext uri="{FF2B5EF4-FFF2-40B4-BE49-F238E27FC236}">
                <a16:creationId xmlns="" xmlns:a16="http://schemas.microsoft.com/office/drawing/2014/main" id="{69A691CD-78A8-4505-BB5B-8088BB11C5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72656"/>
            <a:ext cx="3292887" cy="45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4D547069-6A6A-4EA3-9D73-64EAB4C4E25F}"/>
              </a:ext>
            </a:extLst>
          </p:cNvPr>
          <p:cNvSpPr/>
          <p:nvPr/>
        </p:nvSpPr>
        <p:spPr>
          <a:xfrm>
            <a:off x="1685764" y="-13388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short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hair</a:t>
            </a:r>
          </a:p>
        </p:txBody>
      </p:sp>
      <p:pic>
        <p:nvPicPr>
          <p:cNvPr id="5124" name="Picture 4" descr="ãexo hair gifãçåçæå°çµæ">
            <a:extLst>
              <a:ext uri="{FF2B5EF4-FFF2-40B4-BE49-F238E27FC236}">
                <a16:creationId xmlns="" xmlns:a16="http://schemas.microsoft.com/office/drawing/2014/main" id="{44073F73-A4E3-4024-8D2D-1AE99AA27E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87" y="2272655"/>
            <a:ext cx="5891584" cy="45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58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shy and outgoing</a:t>
            </a:r>
            <a:endParaRPr lang="zh-TW" altLang="en-US" sz="11500" b="1" dirty="0"/>
          </a:p>
        </p:txBody>
      </p:sp>
      <p:pic>
        <p:nvPicPr>
          <p:cNvPr id="16386" name="Picture 2" descr="ãshy and outgoing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3" y="1955498"/>
            <a:ext cx="10167616" cy="44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0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noisy and quiet</a:t>
            </a:r>
            <a:endParaRPr lang="zh-TW" altLang="en-US" sz="11500" b="1" dirty="0"/>
          </a:p>
        </p:txBody>
      </p:sp>
      <p:pic>
        <p:nvPicPr>
          <p:cNvPr id="921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560" y="1994669"/>
            <a:ext cx="7301515" cy="486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9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heavy and thin</a:t>
            </a:r>
            <a:endParaRPr lang="zh-TW" altLang="en-US" sz="115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35057" t="17702" b="26206"/>
          <a:stretch/>
        </p:blipFill>
        <p:spPr>
          <a:xfrm>
            <a:off x="2412123" y="1907627"/>
            <a:ext cx="7422932" cy="48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rude and polite</a:t>
            </a:r>
            <a:endParaRPr lang="zh-TW" altLang="en-US" sz="11500" b="1" dirty="0"/>
          </a:p>
        </p:txBody>
      </p:sp>
      <p:pic>
        <p:nvPicPr>
          <p:cNvPr id="11266" name="Picture 2" descr="ãrude and polite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32067" r="5014" b="12300"/>
          <a:stretch/>
        </p:blipFill>
        <p:spPr bwMode="auto">
          <a:xfrm>
            <a:off x="740979" y="2013880"/>
            <a:ext cx="9673871" cy="444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6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2760" y="415311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short and tall</a:t>
            </a:r>
            <a:endParaRPr lang="zh-TW" altLang="en-US" sz="115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15" y="1740874"/>
            <a:ext cx="7948933" cy="51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471" t="35862" r="9426" b="35172"/>
          <a:stretch/>
        </p:blipFill>
        <p:spPr>
          <a:xfrm>
            <a:off x="662152" y="0"/>
            <a:ext cx="10294883" cy="35495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0057" t="30575" r="12702" b="49655"/>
          <a:stretch/>
        </p:blipFill>
        <p:spPr>
          <a:xfrm>
            <a:off x="0" y="3549568"/>
            <a:ext cx="12192000" cy="33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496376" y="2151727"/>
            <a:ext cx="4356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b="1" dirty="0">
                <a:solidFill>
                  <a:srgbClr val="FF0000"/>
                </a:solidFill>
              </a:rPr>
              <a:t>Daily</a:t>
            </a:r>
          </a:p>
          <a:p>
            <a:pPr algn="ctr"/>
            <a:r>
              <a:rPr lang="en-US" altLang="zh-TW" sz="8000" b="1" dirty="0">
                <a:solidFill>
                  <a:srgbClr val="FF0000"/>
                </a:solidFill>
              </a:rPr>
              <a:t>Activities </a:t>
            </a:r>
            <a:endParaRPr lang="zh-TW" altLang="en-US" sz="80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3677" r="2069" b="9885"/>
          <a:stretch/>
        </p:blipFill>
        <p:spPr bwMode="auto">
          <a:xfrm>
            <a:off x="0" y="0"/>
            <a:ext cx="749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8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 the room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0490" y="177650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room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clean the roo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78" y="1830368"/>
            <a:ext cx="7286421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1575"/>
              <a:gd name="adj2" fmla="val -10105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193482" y="2435206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vacuum</a:t>
            </a:r>
            <a:r>
              <a:rPr lang="zh-TW" altLang="en-US" sz="4000" b="1" dirty="0">
                <a:solidFill>
                  <a:srgbClr val="0000FF"/>
                </a:solidFill>
              </a:rPr>
              <a:t>吸塵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156604" y="3318951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sweep</a:t>
            </a:r>
            <a:r>
              <a:rPr lang="zh-TW" altLang="en-US" sz="4000" b="1" dirty="0">
                <a:solidFill>
                  <a:srgbClr val="0000FF"/>
                </a:solidFill>
              </a:rPr>
              <a:t>掃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200991" y="4202696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mop</a:t>
            </a:r>
            <a:r>
              <a:rPr lang="zh-TW" altLang="en-US" sz="4000" b="1" dirty="0">
                <a:solidFill>
                  <a:srgbClr val="0000FF"/>
                </a:solidFill>
              </a:rPr>
              <a:t>拖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1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43236" y="276473"/>
            <a:ext cx="7267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cook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156097" y="276473"/>
            <a:ext cx="908882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cook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cook dinn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6" y="1846133"/>
            <a:ext cx="7948611" cy="50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圖說文字 7"/>
          <p:cNvSpPr/>
          <p:nvPr/>
        </p:nvSpPr>
        <p:spPr>
          <a:xfrm>
            <a:off x="15886" y="2665156"/>
            <a:ext cx="1702675" cy="1686910"/>
          </a:xfrm>
          <a:prstGeom prst="wedgeRectCallout">
            <a:avLst>
              <a:gd name="adj1" fmla="val 181019"/>
              <a:gd name="adj2" fmla="val -9451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8196" name="Picture 4" descr="ã20:00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7" y="5429064"/>
            <a:ext cx="2540329" cy="14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9104709" y="3321014"/>
            <a:ext cx="3087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00FF"/>
                </a:solidFill>
              </a:rPr>
              <a:t>宵夜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00FF"/>
                </a:solidFill>
              </a:rPr>
              <a:t>midnight snack  late night meal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91358" y="73157"/>
            <a:ext cx="11209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 on-line games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275465"/>
            <a:ext cx="1219200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8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on</a:t>
            </a:r>
            <a:r>
              <a:rPr lang="en-US" altLang="zh-TW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line game</a:t>
            </a:r>
            <a:r>
              <a:rPr lang="en-US" altLang="zh-TW" sz="8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30" y="1940727"/>
            <a:ext cx="7441596" cy="49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26" y="2710356"/>
            <a:ext cx="3732654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710356"/>
            <a:ext cx="1702675" cy="1686910"/>
          </a:xfrm>
          <a:prstGeom prst="wedgeRectCallout">
            <a:avLst>
              <a:gd name="adj1" fmla="val 105093"/>
              <a:gd name="adj2" fmla="val -8516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63463" y="-78478"/>
            <a:ext cx="4017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hyphen</a:t>
            </a:r>
            <a:r>
              <a:rPr lang="zh-TW" altLang="en-US" sz="4000" b="1" dirty="0">
                <a:solidFill>
                  <a:srgbClr val="0000FF"/>
                </a:solidFill>
              </a:rPr>
              <a:t>連字符號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B8ECAAB6-B1FF-4A1B-B9E4-BC16E87CF27A}"/>
              </a:ext>
            </a:extLst>
          </p:cNvPr>
          <p:cNvSpPr/>
          <p:nvPr/>
        </p:nvSpPr>
        <p:spPr>
          <a:xfrm>
            <a:off x="1685764" y="-13388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curly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hair</a:t>
            </a:r>
          </a:p>
        </p:txBody>
      </p:sp>
      <p:pic>
        <p:nvPicPr>
          <p:cNvPr id="6146" name="Picture 2" descr="ãcurly hair gifãçåçæå°çµæ">
            <a:extLst>
              <a:ext uri="{FF2B5EF4-FFF2-40B4-BE49-F238E27FC236}">
                <a16:creationId xmlns="" xmlns:a16="http://schemas.microsoft.com/office/drawing/2014/main" id="{801D5D5C-2E42-47F6-A0E4-D302B2CC58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8881"/>
            <a:ext cx="9236055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wash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3193" y="197646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wash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do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68" y="1767306"/>
            <a:ext cx="6787589" cy="50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43982"/>
              <a:gd name="adj2" fmla="val -10011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702566" y="3880636"/>
            <a:ext cx="3489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do the dishes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3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02221" y="0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 a movie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8432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movie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72" name="Picture 8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77" y="1586524"/>
            <a:ext cx="6932281" cy="52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231945"/>
              <a:gd name="adj2" fmla="val -10479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39958" y="2017443"/>
            <a:ext cx="40412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see </a:t>
            </a:r>
            <a:r>
              <a:rPr lang="en-US" altLang="zh-TW" sz="4000" b="1" dirty="0">
                <a:solidFill>
                  <a:srgbClr val="0000FF"/>
                </a:solidFill>
              </a:rPr>
              <a:t>a movie </a:t>
            </a:r>
            <a:r>
              <a:rPr lang="zh-TW" altLang="en-US" sz="4000" b="1" dirty="0">
                <a:solidFill>
                  <a:srgbClr val="0000FF"/>
                </a:solidFill>
              </a:rPr>
              <a:t>是指在</a:t>
            </a:r>
            <a:r>
              <a:rPr lang="zh-TW" altLang="en-US" sz="4000" b="1" u="sng" dirty="0">
                <a:solidFill>
                  <a:srgbClr val="0000FF"/>
                </a:solidFill>
              </a:rPr>
              <a:t>電影院</a:t>
            </a:r>
            <a:r>
              <a:rPr lang="zh-TW" altLang="en-US" sz="4000" b="1" dirty="0">
                <a:solidFill>
                  <a:srgbClr val="0000FF"/>
                </a:solidFill>
              </a:rPr>
              <a:t>看電影，而 </a:t>
            </a:r>
            <a:r>
              <a:rPr lang="en-US" altLang="zh-TW" sz="4000" b="1" dirty="0">
                <a:solidFill>
                  <a:srgbClr val="0000FF"/>
                </a:solidFill>
              </a:rPr>
              <a:t>watch a movie </a:t>
            </a:r>
            <a:r>
              <a:rPr lang="zh-TW" altLang="en-US" sz="4000" b="1" dirty="0">
                <a:solidFill>
                  <a:srgbClr val="0000FF"/>
                </a:solidFill>
              </a:rPr>
              <a:t>則是在</a:t>
            </a:r>
            <a:r>
              <a:rPr lang="zh-TW" altLang="en-US" sz="4000" b="1" u="sng" dirty="0">
                <a:solidFill>
                  <a:srgbClr val="0000FF"/>
                </a:solidFill>
              </a:rPr>
              <a:t>電視上、電腦上</a:t>
            </a:r>
            <a:r>
              <a:rPr lang="zh-TW" altLang="en-US" sz="4000" b="1" dirty="0">
                <a:solidFill>
                  <a:srgbClr val="0000FF"/>
                </a:solidFill>
              </a:rPr>
              <a:t>或其他可觀賞影片的裝置上看電影。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4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82869" y="292239"/>
            <a:ext cx="11719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flower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2814" y="415349"/>
            <a:ext cx="11619186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</a:t>
            </a:r>
            <a:r>
              <a:rPr lang="en-US" altLang="zh-TW" sz="8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flower</a:t>
            </a:r>
            <a:r>
              <a:rPr lang="en-US" altLang="zh-TW" sz="8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6205"/>
              <a:gd name="adj2" fmla="val -935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80" y="2205725"/>
            <a:ext cx="5327432" cy="490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12" y="2463826"/>
            <a:ext cx="3832500" cy="383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3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7270" y="134584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67407" y="223088"/>
            <a:ext cx="1035268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ãvisit frien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70" y="1792748"/>
            <a:ext cx="8326274" cy="49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173422" y="2546849"/>
            <a:ext cx="1852446" cy="1686910"/>
          </a:xfrm>
          <a:prstGeom prst="wedgeRectCallout">
            <a:avLst>
              <a:gd name="adj1" fmla="val 141524"/>
              <a:gd name="adj2" fmla="val -9077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0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18442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walk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walk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66" y="1882116"/>
            <a:ext cx="7472856" cy="49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193056"/>
              <a:gd name="adj2" fmla="val -8983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5364" name="Picture 4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22" y="2748297"/>
            <a:ext cx="3328200" cy="29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5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2739" y="260708"/>
            <a:ext cx="1041312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7" y="1812778"/>
            <a:ext cx="5062812" cy="50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4340" name="Picture 4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27" y="1830368"/>
            <a:ext cx="4093235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5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41435" y="260708"/>
            <a:ext cx="11225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surf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0" y="260708"/>
            <a:ext cx="121920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surf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8" name="Picture 4" descr="ãsurf the intern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74" y="1830368"/>
            <a:ext cx="6429609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126124" y="2531136"/>
            <a:ext cx="1576551" cy="1686910"/>
          </a:xfrm>
          <a:prstGeom prst="wedgeRectCallout">
            <a:avLst>
              <a:gd name="adj1" fmla="val 132871"/>
              <a:gd name="adj2" fmla="val -85164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ãsurf the internet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07" y="1830368"/>
            <a:ext cx="4827737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7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ãplay the pian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40" y="1839163"/>
            <a:ext cx="7957867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303029" y="3029540"/>
            <a:ext cx="3087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00FF"/>
                </a:solidFill>
              </a:rPr>
              <a:t>樂器前要加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the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73766" y="5552151"/>
            <a:ext cx="5318234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play the flute</a:t>
            </a:r>
            <a:r>
              <a:rPr lang="zh-TW" altLang="en-US" sz="4000" b="1" dirty="0">
                <a:solidFill>
                  <a:srgbClr val="0000FF"/>
                </a:solidFill>
              </a:rPr>
              <a:t>吹笛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play the violin</a:t>
            </a:r>
            <a:r>
              <a:rPr lang="zh-TW" altLang="en-US" sz="4000" b="1" dirty="0">
                <a:solidFill>
                  <a:srgbClr val="0000FF"/>
                </a:solidFill>
              </a:rPr>
              <a:t>拉小提琴</a:t>
            </a:r>
            <a:endParaRPr lang="en-US" altLang="zh-TW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do the 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48862" y="260708"/>
            <a:ext cx="1019240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7" y="2408181"/>
            <a:ext cx="5715000" cy="40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65" y="2408180"/>
            <a:ext cx="6143415" cy="40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06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2018 decembe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31" y="1255815"/>
            <a:ext cx="8397764" cy="55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685394" y="-131552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yesterday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206768" y="4443588"/>
            <a:ext cx="1629102" cy="2377455"/>
            <a:chOff x="2898230" y="4443588"/>
            <a:chExt cx="1629102" cy="2377455"/>
          </a:xfrm>
        </p:grpSpPr>
        <p:sp>
          <p:nvSpPr>
            <p:cNvPr id="5" name="橢圓 4"/>
            <p:cNvSpPr/>
            <p:nvPr/>
          </p:nvSpPr>
          <p:spPr>
            <a:xfrm>
              <a:off x="3200402" y="4443588"/>
              <a:ext cx="1024759" cy="930165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向下箭號 6"/>
            <p:cNvSpPr/>
            <p:nvPr/>
          </p:nvSpPr>
          <p:spPr>
            <a:xfrm flipV="1">
              <a:off x="3492064" y="5202621"/>
              <a:ext cx="441434" cy="8585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898230" y="6051602"/>
              <a:ext cx="1629102" cy="769441"/>
            </a:xfrm>
            <a:prstGeom prst="rect">
              <a:avLst/>
            </a:prstGeom>
            <a:noFill/>
            <a:ln w="762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srgbClr val="0000FF"/>
                  </a:solidFill>
                </a:rPr>
                <a:t>today</a:t>
              </a:r>
              <a:endParaRPr lang="zh-TW" altLang="en-US" sz="4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圓角矩形 11"/>
          <p:cNvSpPr/>
          <p:nvPr/>
        </p:nvSpPr>
        <p:spPr>
          <a:xfrm>
            <a:off x="3227993" y="4504362"/>
            <a:ext cx="1135116" cy="78827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6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3AD80A84-638C-4541-82B4-46908AA7E3DB}"/>
              </a:ext>
            </a:extLst>
          </p:cNvPr>
          <p:cNvSpPr/>
          <p:nvPr/>
        </p:nvSpPr>
        <p:spPr>
          <a:xfrm>
            <a:off x="1723426" y="116632"/>
            <a:ext cx="874514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straight</a:t>
            </a: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hair</a:t>
            </a:r>
          </a:p>
        </p:txBody>
      </p:sp>
      <p:pic>
        <p:nvPicPr>
          <p:cNvPr id="7174" name="Picture 6" descr="ç¸éåç">
            <a:extLst>
              <a:ext uri="{FF2B5EF4-FFF2-40B4-BE49-F238E27FC236}">
                <a16:creationId xmlns="" xmlns:a16="http://schemas.microsoft.com/office/drawing/2014/main" id="{43908995-A158-4313-8692-1BC2E28D3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297359"/>
            <a:ext cx="6228184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ãstraight hair gifãçåçæå°çµæ">
            <a:extLst>
              <a:ext uri="{FF2B5EF4-FFF2-40B4-BE49-F238E27FC236}">
                <a16:creationId xmlns="" xmlns:a16="http://schemas.microsoft.com/office/drawing/2014/main" id="{F6E577AC-A774-4A55-9DE5-E16BCFACF8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276872"/>
            <a:ext cx="518457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17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58663" y="-32186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night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6954" t="19770" r="18046" b="25977"/>
          <a:stretch/>
        </p:blipFill>
        <p:spPr>
          <a:xfrm>
            <a:off x="1744716" y="1831321"/>
            <a:ext cx="8029904" cy="502667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6637283" y="3988676"/>
            <a:ext cx="1970689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>
                <a:solidFill>
                  <a:srgbClr val="0000FF"/>
                </a:solidFill>
                <a:latin typeface="Comic Sans MS" panose="030F0702030302020204" pitchFamily="66" charset="0"/>
              </a:rPr>
              <a:t>Dec</a:t>
            </a:r>
          </a:p>
          <a:p>
            <a:pPr algn="ctr"/>
            <a:r>
              <a:rPr lang="en-US" altLang="zh-TW" sz="4800" dirty="0">
                <a:solidFill>
                  <a:srgbClr val="0000FF"/>
                </a:solidFill>
                <a:latin typeface="Comic Sans MS" panose="030F0702030302020204" pitchFamily="66" charset="0"/>
              </a:rPr>
              <a:t>18</a:t>
            </a:r>
            <a:r>
              <a:rPr lang="en-US" altLang="zh-TW" sz="48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48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zh-TW" altLang="en-US" sz="4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879835" y="3988676"/>
            <a:ext cx="1970689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Dec</a:t>
            </a:r>
          </a:p>
          <a:p>
            <a:pPr algn="ctr"/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17</a:t>
            </a:r>
            <a:r>
              <a:rPr lang="en-US" altLang="zh-TW" sz="48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6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2018 decembe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5" y="1292772"/>
            <a:ext cx="8397764" cy="55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73014" y="-15766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Friday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069476" y="4504125"/>
            <a:ext cx="1629102" cy="2353875"/>
            <a:chOff x="2804950" y="4504125"/>
            <a:chExt cx="1629102" cy="2353875"/>
          </a:xfrm>
        </p:grpSpPr>
        <p:sp>
          <p:nvSpPr>
            <p:cNvPr id="5" name="橢圓 4"/>
            <p:cNvSpPr/>
            <p:nvPr/>
          </p:nvSpPr>
          <p:spPr>
            <a:xfrm>
              <a:off x="3107121" y="4504125"/>
              <a:ext cx="1024759" cy="930165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向下箭號 6"/>
            <p:cNvSpPr/>
            <p:nvPr/>
          </p:nvSpPr>
          <p:spPr>
            <a:xfrm flipV="1">
              <a:off x="3398784" y="5218385"/>
              <a:ext cx="441434" cy="8454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804950" y="6088559"/>
              <a:ext cx="1629102" cy="769441"/>
            </a:xfrm>
            <a:prstGeom prst="rect">
              <a:avLst/>
            </a:prstGeom>
            <a:noFill/>
            <a:ln w="762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srgbClr val="0000FF"/>
                  </a:solidFill>
                </a:rPr>
                <a:t>today</a:t>
              </a:r>
              <a:endParaRPr lang="zh-TW" altLang="en-US" sz="4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圓角矩形 11"/>
          <p:cNvSpPr/>
          <p:nvPr/>
        </p:nvSpPr>
        <p:spPr>
          <a:xfrm>
            <a:off x="7823639" y="3811809"/>
            <a:ext cx="1135116" cy="78827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2018 decembe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5" y="1292772"/>
            <a:ext cx="8397764" cy="55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944415" y="0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weekend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095124" y="4423403"/>
            <a:ext cx="1629102" cy="2324238"/>
            <a:chOff x="2809563" y="4486465"/>
            <a:chExt cx="1629102" cy="2324238"/>
          </a:xfrm>
        </p:grpSpPr>
        <p:sp>
          <p:nvSpPr>
            <p:cNvPr id="5" name="橢圓 4"/>
            <p:cNvSpPr/>
            <p:nvPr/>
          </p:nvSpPr>
          <p:spPr>
            <a:xfrm>
              <a:off x="3153103" y="4486465"/>
              <a:ext cx="1024759" cy="930165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向下箭號 6"/>
            <p:cNvSpPr/>
            <p:nvPr/>
          </p:nvSpPr>
          <p:spPr>
            <a:xfrm flipV="1">
              <a:off x="3403397" y="5186854"/>
              <a:ext cx="441434" cy="8296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809563" y="6041262"/>
              <a:ext cx="1629102" cy="769441"/>
            </a:xfrm>
            <a:prstGeom prst="rect">
              <a:avLst/>
            </a:prstGeom>
            <a:noFill/>
            <a:ln w="762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srgbClr val="0000FF"/>
                  </a:solidFill>
                </a:rPr>
                <a:t>today</a:t>
              </a:r>
              <a:endParaRPr lang="zh-TW" altLang="en-US" sz="4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9063218" y="3868794"/>
            <a:ext cx="1166648" cy="79538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017987" y="4577344"/>
            <a:ext cx="1135116" cy="78827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2394" y="1342104"/>
            <a:ext cx="10281806" cy="144655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</a:rPr>
              <a:t> </a:t>
            </a:r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Saturday and Sunday, </a:t>
            </a:r>
          </a:p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or Friday evening until Sunday night.</a:t>
            </a:r>
            <a:endParaRPr lang="zh-TW" altLang="en-US"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7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0058" t="25058" r="18218" b="42758"/>
          <a:stretch/>
        </p:blipFill>
        <p:spPr>
          <a:xfrm>
            <a:off x="599088" y="0"/>
            <a:ext cx="6889533" cy="321511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7989" t="28506" r="14770" b="32184"/>
          <a:stretch/>
        </p:blipFill>
        <p:spPr>
          <a:xfrm>
            <a:off x="599088" y="2979683"/>
            <a:ext cx="10160735" cy="387831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720662" y="5108027"/>
            <a:ext cx="636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32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zh-TW" sz="3200" b="1" u="sng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cleaned the room</a:t>
            </a:r>
            <a:r>
              <a:rPr lang="en-US" altLang="zh-TW" sz="32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 last Friday.</a:t>
            </a:r>
            <a:endParaRPr lang="zh-TW" altLang="en-US" sz="32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225159" y="5983013"/>
            <a:ext cx="629037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3200" b="1" u="sng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 watched </a:t>
            </a:r>
            <a:r>
              <a:rPr lang="en-US" altLang="zh-TW" sz="3200" b="1" u="sng" dirty="0">
                <a:solidFill>
                  <a:srgbClr val="0000FF"/>
                </a:solidFill>
                <a:latin typeface="Arial Rounded MT Bold" panose="020F0704030504030204" pitchFamily="34" charset="0"/>
              </a:rPr>
              <a:t>a movie</a:t>
            </a:r>
            <a:r>
              <a:rPr lang="en-US" altLang="zh-TW" sz="32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 last Friday.</a:t>
            </a:r>
            <a:endParaRPr lang="zh-TW" altLang="en-US" sz="32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725104" y="1807083"/>
            <a:ext cx="4193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必須使用詳答才算全對</a:t>
            </a:r>
            <a:r>
              <a:rPr lang="en-US" altLang="zh-TW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!!!!!!</a:t>
            </a:r>
            <a:endParaRPr lang="zh-TW" altLang="en-US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4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505" t="26667" r="11495" b="22759"/>
          <a:stretch/>
        </p:blipFill>
        <p:spPr>
          <a:xfrm>
            <a:off x="-1" y="-1"/>
            <a:ext cx="124005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817" t="17701" r="8736" b="28276"/>
          <a:stretch/>
        </p:blipFill>
        <p:spPr>
          <a:xfrm>
            <a:off x="0" y="0"/>
            <a:ext cx="12252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From Fifth Grade to Sixth Grade, we have learned the English songs ……</a:t>
            </a:r>
            <a:endParaRPr lang="zh-TW" altLang="en-US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874720"/>
          </a:xfrm>
        </p:spPr>
        <p:txBody>
          <a:bodyPr>
            <a:noAutofit/>
          </a:bodyPr>
          <a:lstStyle/>
          <a:p>
            <a:r>
              <a:rPr lang="en-US" altLang="zh-TW" sz="3600" dirty="0" smtClean="0"/>
              <a:t>Justin Bieber- </a:t>
            </a:r>
            <a:r>
              <a:rPr lang="en-US" altLang="zh-TW" sz="3600" dirty="0" smtClean="0">
                <a:solidFill>
                  <a:srgbClr val="FF0000"/>
                </a:solidFill>
              </a:rPr>
              <a:t>Never Say Never</a:t>
            </a:r>
          </a:p>
          <a:p>
            <a:r>
              <a:rPr lang="en-US" altLang="zh-TW" sz="3600" dirty="0"/>
              <a:t>Handsome </a:t>
            </a:r>
            <a:r>
              <a:rPr lang="en-US" altLang="zh-TW" sz="3600" dirty="0" smtClean="0"/>
              <a:t>Dancer-</a:t>
            </a:r>
            <a:r>
              <a:rPr lang="en-US" altLang="zh-TW" sz="3600" dirty="0" err="1" smtClean="0">
                <a:solidFill>
                  <a:srgbClr val="FF0000"/>
                </a:solidFill>
              </a:rPr>
              <a:t>CoinciDANCE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r>
              <a:rPr lang="zh-TW" altLang="en-US" sz="3600" dirty="0" smtClean="0"/>
              <a:t>節慶</a:t>
            </a:r>
            <a:r>
              <a:rPr lang="en-US" altLang="zh-TW" sz="3600" dirty="0" smtClean="0"/>
              <a:t>: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Michael Jackson- </a:t>
            </a:r>
            <a:r>
              <a:rPr lang="en-US" altLang="zh-TW" sz="3600" dirty="0" smtClean="0">
                <a:solidFill>
                  <a:srgbClr val="FF0000"/>
                </a:solidFill>
              </a:rPr>
              <a:t>Thriller</a:t>
            </a:r>
          </a:p>
          <a:p>
            <a:pPr marL="0" indent="0">
              <a:buNone/>
            </a:pPr>
            <a:r>
              <a:rPr lang="en-US" altLang="zh-TW" sz="3600" dirty="0" smtClean="0"/>
              <a:t>       Mariah Carey&amp; Justin </a:t>
            </a:r>
            <a:r>
              <a:rPr lang="en-US" altLang="zh-TW" sz="3600" dirty="0"/>
              <a:t>Bieber - </a:t>
            </a:r>
            <a:r>
              <a:rPr lang="en-US" altLang="zh-TW" sz="3600" dirty="0">
                <a:solidFill>
                  <a:srgbClr val="FF0000"/>
                </a:solidFill>
              </a:rPr>
              <a:t>All I Want For Christmas Is You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r>
              <a:rPr lang="en-US" altLang="zh-TW" sz="3600" dirty="0" smtClean="0"/>
              <a:t>Grace </a:t>
            </a:r>
            <a:r>
              <a:rPr lang="en-US" altLang="zh-TW" sz="3600" dirty="0"/>
              <a:t>VanderWaal -</a:t>
            </a:r>
            <a:r>
              <a:rPr lang="en-US" altLang="zh-TW" sz="3600" dirty="0">
                <a:solidFill>
                  <a:srgbClr val="FF0000"/>
                </a:solidFill>
              </a:rPr>
              <a:t>Moonlight</a:t>
            </a:r>
            <a:r>
              <a:rPr lang="en-US" altLang="zh-TW" sz="3600" dirty="0"/>
              <a:t> </a:t>
            </a:r>
            <a:endParaRPr lang="en-US" altLang="zh-TW" sz="3600" dirty="0" smtClean="0"/>
          </a:p>
          <a:p>
            <a:r>
              <a:rPr lang="en-US" altLang="zh-TW" sz="3600" dirty="0"/>
              <a:t>The Chainsmokers and Coldplay-</a:t>
            </a:r>
            <a:r>
              <a:rPr lang="en-US" altLang="zh-TW" sz="3600" dirty="0">
                <a:solidFill>
                  <a:srgbClr val="FF0000"/>
                </a:solidFill>
              </a:rPr>
              <a:t>Something Just Like </a:t>
            </a:r>
            <a:r>
              <a:rPr lang="en-US" altLang="zh-TW" sz="3600" dirty="0" smtClean="0">
                <a:solidFill>
                  <a:srgbClr val="FF0000"/>
                </a:solidFill>
              </a:rPr>
              <a:t>This</a:t>
            </a:r>
          </a:p>
          <a:p>
            <a:r>
              <a:rPr lang="en-US" altLang="zh-TW" sz="3600" dirty="0" smtClean="0"/>
              <a:t>Bon Jovi-</a:t>
            </a:r>
            <a:r>
              <a:rPr lang="en-US" altLang="zh-TW" sz="3600" dirty="0" smtClean="0">
                <a:solidFill>
                  <a:srgbClr val="FF0000"/>
                </a:solidFill>
              </a:rPr>
              <a:t>It’s My Life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exams comin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49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6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ãman braid gifãçåçæå°çµæ">
            <a:extLst>
              <a:ext uri="{FF2B5EF4-FFF2-40B4-BE49-F238E27FC236}">
                <a16:creationId xmlns="" xmlns:a16="http://schemas.microsoft.com/office/drawing/2014/main" id="{510A786B-CEB3-49E5-A22F-C3B67CE0A3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098746"/>
            <a:ext cx="5076056" cy="474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ãbraid gifãçåçæå°çµæ">
            <a:extLst>
              <a:ext uri="{FF2B5EF4-FFF2-40B4-BE49-F238E27FC236}">
                <a16:creationId xmlns="" xmlns:a16="http://schemas.microsoft.com/office/drawing/2014/main" id="{53417BB5-EC81-4FD4-AFDD-B81A9D76D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4161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DF2879A1-FCD4-41B8-A573-8C999E784506}"/>
              </a:ext>
            </a:extLst>
          </p:cNvPr>
          <p:cNvSpPr/>
          <p:nvPr/>
        </p:nvSpPr>
        <p:spPr>
          <a:xfrm>
            <a:off x="1723426" y="0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braid</a:t>
            </a:r>
          </a:p>
        </p:txBody>
      </p:sp>
    </p:spTree>
    <p:extLst>
      <p:ext uri="{BB962C8B-B14F-4D97-AF65-F5344CB8AC3E}">
        <p14:creationId xmlns:p14="http://schemas.microsoft.com/office/powerpoint/2010/main" val="23862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ç¸éåç">
            <a:extLst>
              <a:ext uri="{FF2B5EF4-FFF2-40B4-BE49-F238E27FC236}">
                <a16:creationId xmlns="" xmlns:a16="http://schemas.microsoft.com/office/drawing/2014/main" id="{6087E841-A1F5-4A0F-BF7D-FBC2310D7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2404802"/>
            <a:ext cx="4327537" cy="443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ãponytail gifãçåçæå°çµæ">
            <a:extLst>
              <a:ext uri="{FF2B5EF4-FFF2-40B4-BE49-F238E27FC236}">
                <a16:creationId xmlns="" xmlns:a16="http://schemas.microsoft.com/office/drawing/2014/main" id="{9E11AF88-A7D7-451D-8982-D8D871251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2" y="2364436"/>
            <a:ext cx="5611013" cy="44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33657054-3BF5-4435-9717-7F5EF6D31A39}"/>
              </a:ext>
            </a:extLst>
          </p:cNvPr>
          <p:cNvSpPr/>
          <p:nvPr/>
        </p:nvSpPr>
        <p:spPr>
          <a:xfrm>
            <a:off x="1723426" y="-182912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ponytail</a:t>
            </a:r>
          </a:p>
        </p:txBody>
      </p:sp>
    </p:spTree>
    <p:extLst>
      <p:ext uri="{BB962C8B-B14F-4D97-AF65-F5344CB8AC3E}">
        <p14:creationId xmlns:p14="http://schemas.microsoft.com/office/powerpoint/2010/main" val="266049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ãC ronaldo crew cut gifãçåçæå°çµæ">
            <a:extLst>
              <a:ext uri="{FF2B5EF4-FFF2-40B4-BE49-F238E27FC236}">
                <a16:creationId xmlns="" xmlns:a16="http://schemas.microsoft.com/office/drawing/2014/main" id="{43DEF84B-C683-43DF-B473-AE5228D991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ãæ°åµæ¥è¨ gifãçåçæå°çµæ">
            <a:extLst>
              <a:ext uri="{FF2B5EF4-FFF2-40B4-BE49-F238E27FC236}">
                <a16:creationId xmlns="" xmlns:a16="http://schemas.microsoft.com/office/drawing/2014/main" id="{59C25FFE-8124-4E2D-926A-B53898C28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906" y="2286000"/>
            <a:ext cx="519836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D185AF39-490B-41F1-BEF0-B662F96901B8}"/>
              </a:ext>
            </a:extLst>
          </p:cNvPr>
          <p:cNvSpPr/>
          <p:nvPr/>
        </p:nvSpPr>
        <p:spPr>
          <a:xfrm>
            <a:off x="1723425" y="-94593"/>
            <a:ext cx="874514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crew cut</a:t>
            </a:r>
          </a:p>
        </p:txBody>
      </p:sp>
    </p:spTree>
    <p:extLst>
      <p:ext uri="{BB962C8B-B14F-4D97-AF65-F5344CB8AC3E}">
        <p14:creationId xmlns:p14="http://schemas.microsoft.com/office/powerpoint/2010/main" val="36077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5515</TotalTime>
  <Words>423</Words>
  <Application>Microsoft Office PowerPoint</Application>
  <PresentationFormat>寬螢幕</PresentationFormat>
  <Paragraphs>135</Paragraphs>
  <Slides>67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67</vt:i4>
      </vt:variant>
    </vt:vector>
  </HeadingPairs>
  <TitlesOfParts>
    <vt:vector size="81" baseType="lpstr">
      <vt:lpstr>맑은 고딕</vt:lpstr>
      <vt:lpstr>微軟正黑體</vt:lpstr>
      <vt:lpstr>新細明體</vt:lpstr>
      <vt:lpstr>Arial</vt:lpstr>
      <vt:lpstr>Arial Rounded MT Bold</vt:lpstr>
      <vt:lpstr>Calibri</vt:lpstr>
      <vt:lpstr>Calibri Light</vt:lpstr>
      <vt:lpstr>Comic Sans MS</vt:lpstr>
      <vt:lpstr>Office 佈景主題</vt:lpstr>
      <vt:lpstr>Office Theme</vt:lpstr>
      <vt:lpstr>1_Office 佈景主題</vt:lpstr>
      <vt:lpstr>2_Office 佈景主題</vt:lpstr>
      <vt:lpstr>3_Office 佈景主題</vt:lpstr>
      <vt:lpstr>4_Office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spiky hair</vt:lpstr>
      <vt:lpstr> wavy hair</vt:lpstr>
      <vt:lpstr> a bald head</vt:lpstr>
      <vt:lpstr>PowerPoint 簡報</vt:lpstr>
      <vt:lpstr>Public Places</vt:lpstr>
      <vt:lpstr>post office</vt:lpstr>
      <vt:lpstr>post office</vt:lpstr>
      <vt:lpstr>PowerPoint 簡報</vt:lpstr>
      <vt:lpstr>post office</vt:lpstr>
      <vt:lpstr>post office</vt:lpstr>
      <vt:lpstr>res∙tau∙rant</vt:lpstr>
      <vt:lpstr>res∙tau∙rant</vt:lpstr>
      <vt:lpstr>res∙tau∙rant</vt:lpstr>
      <vt:lpstr>hos∙pi∙tal</vt:lpstr>
      <vt:lpstr>su∙per∙mar∙ket</vt:lpstr>
      <vt:lpstr>res∙tau∙rant</vt:lpstr>
      <vt:lpstr>book∙store</vt:lpstr>
      <vt:lpstr>li ∙ bra ∙ ry</vt:lpstr>
      <vt:lpstr>post office</vt:lpstr>
      <vt:lpstr>train station</vt:lpstr>
      <vt:lpstr>across from</vt:lpstr>
      <vt:lpstr>between</vt:lpstr>
      <vt:lpstr>next to</vt:lpstr>
      <vt:lpstr>PowerPoint 簡報</vt:lpstr>
      <vt:lpstr>PowerPoint 簡報</vt:lpstr>
      <vt:lpstr>PowerPoint 簡報</vt:lpstr>
      <vt:lpstr>PowerPoint 簡報</vt:lpstr>
      <vt:lpstr>messy and neat</vt:lpstr>
      <vt:lpstr>weak and strong</vt:lpstr>
      <vt:lpstr>young and old</vt:lpstr>
      <vt:lpstr>shy and outgoing</vt:lpstr>
      <vt:lpstr>noisy and quiet</vt:lpstr>
      <vt:lpstr>heavy and thin</vt:lpstr>
      <vt:lpstr>rude and polite</vt:lpstr>
      <vt:lpstr>short and tall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From Fifth Grade to Sixth Grade, we have learned the English songs ……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16</cp:revision>
  <dcterms:created xsi:type="dcterms:W3CDTF">2019-01-04T08:16:55Z</dcterms:created>
  <dcterms:modified xsi:type="dcterms:W3CDTF">2019-01-08T04:11:58Z</dcterms:modified>
</cp:coreProperties>
</file>